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Arima"/>
      <p:regular r:id="rId23"/>
      <p:bold r:id="rId24"/>
    </p:embeddedFont>
    <p:embeddedFont>
      <p:font typeface="Barlow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Barlow-bold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Montserrat-italic.fntdata"/><Relationship Id="rId3" Type="http://schemas.openxmlformats.org/officeDocument/2006/relationships/presProps" Target="presProps.xml"/><Relationship Id="rId25" Type="http://schemas.openxmlformats.org/officeDocument/2006/relationships/font" Target="fonts/Barlow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Montserrat-bold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1.xml"/><Relationship Id="rId24" Type="http://schemas.openxmlformats.org/officeDocument/2006/relationships/font" Target="fonts/Arima-bold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Arima-regular.fntdata"/><Relationship Id="rId28" Type="http://schemas.openxmlformats.org/officeDocument/2006/relationships/font" Target="fonts/Barlow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font" Target="fonts/Montserrat-regular.fntdata"/><Relationship Id="rId31" Type="http://schemas.openxmlformats.org/officeDocument/2006/relationships/customXml" Target="../customXml/item3.xml"/><Relationship Id="rId22" Type="http://schemas.openxmlformats.org/officeDocument/2006/relationships/font" Target="fonts/Montserrat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Barlow-italic.fntdata"/><Relationship Id="rId14" Type="http://schemas.openxmlformats.org/officeDocument/2006/relationships/slide" Target="slides/slide9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432bf652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432bf652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432bf652f5_0_7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432bf652f5_0_7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432bf652f5_0_7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432bf652f5_0_7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432bf652f5_0_79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432bf652f5_0_79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432bf652f5_0_39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432bf652f5_0_39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4026b242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4026b242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432bf652f5_0_59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432bf652f5_0_5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432bf652f5_0_7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432bf652f5_0_7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432bf652f5_0_69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432bf652f5_0_6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472c8994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472c8994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432bf652f5_0_79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432bf652f5_0_79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4026b2428e_0_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4026b2428e_0_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432bf652f5_0_79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432bf652f5_0_7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 rot="-455">
            <a:off x="2307136" y="3667531"/>
            <a:ext cx="45294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9850" y="1049363"/>
            <a:ext cx="7704300" cy="261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6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" y="5"/>
            <a:ext cx="9144012" cy="5203793"/>
            <a:chOff x="-12" y="5"/>
            <a:chExt cx="9144012" cy="5203793"/>
          </a:xfrm>
        </p:grpSpPr>
        <p:sp>
          <p:nvSpPr>
            <p:cNvPr id="12" name="Google Shape;12;p2"/>
            <p:cNvSpPr/>
            <p:nvPr/>
          </p:nvSpPr>
          <p:spPr>
            <a:xfrm>
              <a:off x="7589141" y="4360718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08904" y="75498"/>
              <a:ext cx="280068" cy="280068"/>
            </a:xfrm>
            <a:custGeom>
              <a:rect b="b" l="l" r="r" t="t"/>
              <a:pathLst>
                <a:path extrusionOk="0" h="9665" w="9665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50132" y="2542141"/>
              <a:ext cx="347730" cy="370217"/>
            </a:xfrm>
            <a:custGeom>
              <a:rect b="b" l="l" r="r" t="t"/>
              <a:pathLst>
                <a:path extrusionOk="0" h="12776" w="1200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2" y="1970685"/>
              <a:ext cx="237123" cy="237123"/>
            </a:xfrm>
            <a:custGeom>
              <a:rect b="b" l="l" r="r" t="t"/>
              <a:pathLst>
                <a:path extrusionOk="0" h="8183" w="8183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91881" y="2989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565332" y="34104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9919" y="5"/>
              <a:ext cx="9765" cy="1142409"/>
            </a:xfrm>
            <a:custGeom>
              <a:rect b="b" l="l" r="r" t="t"/>
              <a:pathLst>
                <a:path extrusionOk="0" h="39424" w="337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1574" y="8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265489" y="540005"/>
              <a:ext cx="878511" cy="599139"/>
            </a:xfrm>
            <a:custGeom>
              <a:rect b="b" l="l" r="r" t="t"/>
              <a:pathLst>
                <a:path extrusionOk="0" h="20676" w="30317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231110" y="3904749"/>
              <a:ext cx="977788" cy="1238759"/>
              <a:chOff x="227223" y="1681074"/>
              <a:chExt cx="977788" cy="123875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rect b="b" l="l" r="r" t="t"/>
                <a:pathLst>
                  <a:path extrusionOk="0" h="40309" w="29844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rect b="b" l="l" r="r" t="t"/>
                <a:pathLst>
                  <a:path extrusionOk="0" h="42749" w="33743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" name="Google Shape;24;p2"/>
            <p:cNvSpPr/>
            <p:nvPr/>
          </p:nvSpPr>
          <p:spPr>
            <a:xfrm>
              <a:off x="8419124" y="4145710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567162" y="4666294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idx="1" type="subTitle"/>
          </p:nvPr>
        </p:nvSpPr>
        <p:spPr>
          <a:xfrm>
            <a:off x="991340" y="3177263"/>
            <a:ext cx="71613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9" name="Google Shape;169;p11"/>
          <p:cNvSpPr txBox="1"/>
          <p:nvPr>
            <p:ph hasCustomPrompt="1" type="title"/>
          </p:nvPr>
        </p:nvSpPr>
        <p:spPr>
          <a:xfrm rot="288">
            <a:off x="991350" y="1526139"/>
            <a:ext cx="7161300" cy="16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170" name="Google Shape;170;p11"/>
          <p:cNvGrpSpPr/>
          <p:nvPr/>
        </p:nvGrpSpPr>
        <p:grpSpPr>
          <a:xfrm>
            <a:off x="322919" y="-5"/>
            <a:ext cx="7681673" cy="4957498"/>
            <a:chOff x="322919" y="-5"/>
            <a:chExt cx="7681673" cy="4957498"/>
          </a:xfrm>
        </p:grpSpPr>
        <p:sp>
          <p:nvSpPr>
            <p:cNvPr id="171" name="Google Shape;171;p11"/>
            <p:cNvSpPr/>
            <p:nvPr/>
          </p:nvSpPr>
          <p:spPr>
            <a:xfrm>
              <a:off x="322919" y="4525670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6985845" y="228716"/>
              <a:ext cx="347730" cy="370217"/>
            </a:xfrm>
            <a:custGeom>
              <a:rect b="b" l="l" r="r" t="t"/>
              <a:pathLst>
                <a:path extrusionOk="0" h="12776" w="1200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 flipH="1" rot="10800000">
              <a:off x="7602906" y="-5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11"/>
          <p:cNvGrpSpPr/>
          <p:nvPr/>
        </p:nvGrpSpPr>
        <p:grpSpPr>
          <a:xfrm>
            <a:off x="344825" y="0"/>
            <a:ext cx="8454350" cy="5143517"/>
            <a:chOff x="344825" y="0"/>
            <a:chExt cx="8454350" cy="5143517"/>
          </a:xfrm>
        </p:grpSpPr>
        <p:sp>
          <p:nvSpPr>
            <p:cNvPr id="175" name="Google Shape;175;p11"/>
            <p:cNvSpPr/>
            <p:nvPr/>
          </p:nvSpPr>
          <p:spPr>
            <a:xfrm>
              <a:off x="344825" y="0"/>
              <a:ext cx="9331" cy="537782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789844" y="4605735"/>
              <a:ext cx="9331" cy="537782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hasCustomPrompt="1" type="title"/>
          </p:nvPr>
        </p:nvSpPr>
        <p:spPr>
          <a:xfrm rot="1973">
            <a:off x="2318837" y="14263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/>
          <p:nvPr>
            <p:ph idx="1" type="subTitle"/>
          </p:nvPr>
        </p:nvSpPr>
        <p:spPr>
          <a:xfrm>
            <a:off x="1342738" y="2248152"/>
            <a:ext cx="29973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3"/>
          <p:cNvSpPr txBox="1"/>
          <p:nvPr>
            <p:ph hasCustomPrompt="1" idx="2" type="title"/>
          </p:nvPr>
        </p:nvSpPr>
        <p:spPr>
          <a:xfrm rot="1973">
            <a:off x="2318837" y="31789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/>
          <p:nvPr>
            <p:ph idx="3" type="subTitle"/>
          </p:nvPr>
        </p:nvSpPr>
        <p:spPr>
          <a:xfrm>
            <a:off x="1342738" y="4000800"/>
            <a:ext cx="29973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hasCustomPrompt="1" idx="4" type="title"/>
          </p:nvPr>
        </p:nvSpPr>
        <p:spPr>
          <a:xfrm rot="1973">
            <a:off x="5780012" y="14263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/>
          <p:nvPr>
            <p:ph idx="5" type="subTitle"/>
          </p:nvPr>
        </p:nvSpPr>
        <p:spPr>
          <a:xfrm>
            <a:off x="4803963" y="2248152"/>
            <a:ext cx="29973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3"/>
          <p:cNvSpPr txBox="1"/>
          <p:nvPr>
            <p:ph hasCustomPrompt="1" idx="6" type="title"/>
          </p:nvPr>
        </p:nvSpPr>
        <p:spPr>
          <a:xfrm rot="1973">
            <a:off x="5780012" y="31789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/>
          <p:nvPr>
            <p:ph idx="7" type="subTitle"/>
          </p:nvPr>
        </p:nvSpPr>
        <p:spPr>
          <a:xfrm>
            <a:off x="4803963" y="4000801"/>
            <a:ext cx="29973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3"/>
          <p:cNvSpPr txBox="1"/>
          <p:nvPr>
            <p:ph idx="8" type="subTitle"/>
          </p:nvPr>
        </p:nvSpPr>
        <p:spPr>
          <a:xfrm>
            <a:off x="1342738" y="1855350"/>
            <a:ext cx="29973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3"/>
          <p:cNvSpPr txBox="1"/>
          <p:nvPr>
            <p:ph idx="9" type="subTitle"/>
          </p:nvPr>
        </p:nvSpPr>
        <p:spPr>
          <a:xfrm>
            <a:off x="1342738" y="3608024"/>
            <a:ext cx="29973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3"/>
          <p:cNvSpPr txBox="1"/>
          <p:nvPr>
            <p:ph idx="13" type="subTitle"/>
          </p:nvPr>
        </p:nvSpPr>
        <p:spPr>
          <a:xfrm>
            <a:off x="4803963" y="1855350"/>
            <a:ext cx="29973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3"/>
          <p:cNvSpPr txBox="1"/>
          <p:nvPr>
            <p:ph idx="14" type="subTitle"/>
          </p:nvPr>
        </p:nvSpPr>
        <p:spPr>
          <a:xfrm>
            <a:off x="4803963" y="3608025"/>
            <a:ext cx="29973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3"/>
          <p:cNvSpPr txBox="1"/>
          <p:nvPr>
            <p:ph idx="15"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92" name="Google Shape;192;p13"/>
          <p:cNvGrpSpPr/>
          <p:nvPr/>
        </p:nvGrpSpPr>
        <p:grpSpPr>
          <a:xfrm>
            <a:off x="178399" y="-2"/>
            <a:ext cx="8965593" cy="5143493"/>
            <a:chOff x="178399" y="-2"/>
            <a:chExt cx="8965593" cy="5143493"/>
          </a:xfrm>
        </p:grpSpPr>
        <p:sp>
          <p:nvSpPr>
            <p:cNvPr id="193" name="Google Shape;193;p13"/>
            <p:cNvSpPr/>
            <p:nvPr/>
          </p:nvSpPr>
          <p:spPr>
            <a:xfrm>
              <a:off x="233941" y="2028743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8707169" y="4028732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742306" y="3359432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78399" y="4274658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4252347" y="4759916"/>
              <a:ext cx="639331" cy="383575"/>
            </a:xfrm>
            <a:custGeom>
              <a:rect b="b" l="l" r="r" t="t"/>
              <a:pathLst>
                <a:path extrusionOk="0" h="13237" w="22063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707174" y="-2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148724" y="131498"/>
              <a:ext cx="275286" cy="271693"/>
            </a:xfrm>
            <a:custGeom>
              <a:rect b="b" l="l" r="r" t="t"/>
              <a:pathLst>
                <a:path extrusionOk="0" h="9376" w="950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420628" y="3077903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>
            <p:ph type="title"/>
          </p:nvPr>
        </p:nvSpPr>
        <p:spPr>
          <a:xfrm rot="-1071">
            <a:off x="720000" y="3467799"/>
            <a:ext cx="38520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3" name="Google Shape;203;p14"/>
          <p:cNvSpPr txBox="1"/>
          <p:nvPr>
            <p:ph idx="1" type="subTitle"/>
          </p:nvPr>
        </p:nvSpPr>
        <p:spPr>
          <a:xfrm>
            <a:off x="720100" y="1193000"/>
            <a:ext cx="5237100" cy="227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4" name="Google Shape;204;p14"/>
          <p:cNvGrpSpPr/>
          <p:nvPr/>
        </p:nvGrpSpPr>
        <p:grpSpPr>
          <a:xfrm>
            <a:off x="343361" y="-6"/>
            <a:ext cx="8800638" cy="5143511"/>
            <a:chOff x="343361" y="-6"/>
            <a:chExt cx="8800638" cy="5143511"/>
          </a:xfrm>
        </p:grpSpPr>
        <p:sp>
          <p:nvSpPr>
            <p:cNvPr id="205" name="Google Shape;205;p14"/>
            <p:cNvSpPr/>
            <p:nvPr/>
          </p:nvSpPr>
          <p:spPr>
            <a:xfrm>
              <a:off x="485981" y="49024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8265489" y="386130"/>
              <a:ext cx="878511" cy="599139"/>
            </a:xfrm>
            <a:custGeom>
              <a:rect b="b" l="l" r="r" t="t"/>
              <a:pathLst>
                <a:path extrusionOk="0" h="20676" w="30317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343361" y="4131785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7895737" y="-6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11" name="Google Shape;211;p15"/>
          <p:cNvGrpSpPr/>
          <p:nvPr/>
        </p:nvGrpSpPr>
        <p:grpSpPr>
          <a:xfrm>
            <a:off x="-12" y="5"/>
            <a:ext cx="9542048" cy="5143503"/>
            <a:chOff x="-12" y="5"/>
            <a:chExt cx="9542048" cy="5143503"/>
          </a:xfrm>
        </p:grpSpPr>
        <p:sp>
          <p:nvSpPr>
            <p:cNvPr id="212" name="Google Shape;212;p15"/>
            <p:cNvSpPr/>
            <p:nvPr/>
          </p:nvSpPr>
          <p:spPr>
            <a:xfrm>
              <a:off x="8649191" y="1796318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-12" y="2334635"/>
              <a:ext cx="237123" cy="237123"/>
            </a:xfrm>
            <a:custGeom>
              <a:rect b="b" l="l" r="r" t="t"/>
              <a:pathLst>
                <a:path extrusionOk="0" h="8183" w="8183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 rot="-5400000">
              <a:off x="8822644" y="1294769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237107" y="1998273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8780657" y="5"/>
              <a:ext cx="9765" cy="1142409"/>
            </a:xfrm>
            <a:custGeom>
              <a:rect b="b" l="l" r="r" t="t"/>
              <a:pathLst>
                <a:path extrusionOk="0" h="39424" w="337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7" name="Google Shape;217;p15"/>
            <p:cNvGrpSpPr/>
            <p:nvPr/>
          </p:nvGrpSpPr>
          <p:grpSpPr>
            <a:xfrm>
              <a:off x="8564248" y="3904749"/>
              <a:ext cx="977788" cy="1238759"/>
              <a:chOff x="227223" y="1681074"/>
              <a:chExt cx="977788" cy="1238759"/>
            </a:xfrm>
          </p:grpSpPr>
          <p:sp>
            <p:nvSpPr>
              <p:cNvPr id="218" name="Google Shape;218;p15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rect b="b" l="l" r="r" t="t"/>
                <a:pathLst>
                  <a:path extrusionOk="0" h="40309" w="29844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rect b="b" l="l" r="r" t="t"/>
                <a:pathLst>
                  <a:path extrusionOk="0" h="42749" w="33743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0" name="Google Shape;220;p15"/>
            <p:cNvSpPr/>
            <p:nvPr/>
          </p:nvSpPr>
          <p:spPr>
            <a:xfrm>
              <a:off x="353599" y="4131785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285390" y="2929828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>
            <p:ph hasCustomPrompt="1" type="title"/>
          </p:nvPr>
        </p:nvSpPr>
        <p:spPr>
          <a:xfrm>
            <a:off x="720225" y="841963"/>
            <a:ext cx="15546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4" name="Google Shape;224;p16"/>
          <p:cNvSpPr txBox="1"/>
          <p:nvPr>
            <p:ph idx="1" type="subTitle"/>
          </p:nvPr>
        </p:nvSpPr>
        <p:spPr>
          <a:xfrm rot="202">
            <a:off x="720225" y="3843275"/>
            <a:ext cx="5106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6"/>
          <p:cNvSpPr txBox="1"/>
          <p:nvPr>
            <p:ph idx="2" type="title"/>
          </p:nvPr>
        </p:nvSpPr>
        <p:spPr>
          <a:xfrm>
            <a:off x="720000" y="1877863"/>
            <a:ext cx="5106900" cy="196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226" name="Google Shape;226;p16"/>
          <p:cNvGrpSpPr/>
          <p:nvPr/>
        </p:nvGrpSpPr>
        <p:grpSpPr>
          <a:xfrm>
            <a:off x="7688435" y="540010"/>
            <a:ext cx="1455576" cy="4603495"/>
            <a:chOff x="7688435" y="540010"/>
            <a:chExt cx="1455576" cy="4603495"/>
          </a:xfrm>
        </p:grpSpPr>
        <p:sp>
          <p:nvSpPr>
            <p:cNvPr id="227" name="Google Shape;227;p16"/>
            <p:cNvSpPr/>
            <p:nvPr/>
          </p:nvSpPr>
          <p:spPr>
            <a:xfrm flipH="1">
              <a:off x="8906888" y="540010"/>
              <a:ext cx="237123" cy="237123"/>
            </a:xfrm>
            <a:custGeom>
              <a:rect b="b" l="l" r="r" t="t"/>
              <a:pathLst>
                <a:path extrusionOk="0" h="8183" w="8183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8594206" y="49024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9" name="Google Shape;229;p16"/>
            <p:cNvGrpSpPr/>
            <p:nvPr/>
          </p:nvGrpSpPr>
          <p:grpSpPr>
            <a:xfrm>
              <a:off x="7688435" y="4333613"/>
              <a:ext cx="735565" cy="809892"/>
              <a:chOff x="4880660" y="1531638"/>
              <a:chExt cx="735565" cy="809892"/>
            </a:xfrm>
          </p:grpSpPr>
          <p:sp>
            <p:nvSpPr>
              <p:cNvPr id="230" name="Google Shape;230;p16"/>
              <p:cNvSpPr/>
              <p:nvPr/>
            </p:nvSpPr>
            <p:spPr>
              <a:xfrm>
                <a:off x="4978777" y="1629726"/>
                <a:ext cx="539387" cy="711803"/>
              </a:xfrm>
              <a:custGeom>
                <a:rect b="b" l="l" r="r" t="t"/>
                <a:pathLst>
                  <a:path extrusionOk="0" h="24564" w="18614">
                    <a:moveTo>
                      <a:pt x="9307" y="1"/>
                    </a:moveTo>
                    <a:cubicBezTo>
                      <a:pt x="8052" y="1"/>
                      <a:pt x="6831" y="248"/>
                      <a:pt x="5684" y="733"/>
                    </a:cubicBezTo>
                    <a:cubicBezTo>
                      <a:pt x="4575" y="1202"/>
                      <a:pt x="3581" y="1873"/>
                      <a:pt x="2726" y="2727"/>
                    </a:cubicBezTo>
                    <a:cubicBezTo>
                      <a:pt x="1871" y="3582"/>
                      <a:pt x="1200" y="4576"/>
                      <a:pt x="732" y="5685"/>
                    </a:cubicBezTo>
                    <a:cubicBezTo>
                      <a:pt x="247" y="6832"/>
                      <a:pt x="0" y="8050"/>
                      <a:pt x="0" y="9308"/>
                    </a:cubicBezTo>
                    <a:lnTo>
                      <a:pt x="0" y="24564"/>
                    </a:lnTo>
                    <a:lnTo>
                      <a:pt x="333" y="24564"/>
                    </a:lnTo>
                    <a:lnTo>
                      <a:pt x="333" y="9308"/>
                    </a:lnTo>
                    <a:cubicBezTo>
                      <a:pt x="333" y="8096"/>
                      <a:pt x="569" y="6920"/>
                      <a:pt x="1038" y="5814"/>
                    </a:cubicBezTo>
                    <a:cubicBezTo>
                      <a:pt x="1489" y="4745"/>
                      <a:pt x="2136" y="3786"/>
                      <a:pt x="2960" y="2962"/>
                    </a:cubicBezTo>
                    <a:cubicBezTo>
                      <a:pt x="3784" y="2138"/>
                      <a:pt x="4745" y="1491"/>
                      <a:pt x="5813" y="1039"/>
                    </a:cubicBezTo>
                    <a:cubicBezTo>
                      <a:pt x="6921" y="571"/>
                      <a:pt x="8095" y="334"/>
                      <a:pt x="9307" y="334"/>
                    </a:cubicBezTo>
                    <a:cubicBezTo>
                      <a:pt x="10519" y="334"/>
                      <a:pt x="11694" y="570"/>
                      <a:pt x="12801" y="1039"/>
                    </a:cubicBezTo>
                    <a:cubicBezTo>
                      <a:pt x="13870" y="1491"/>
                      <a:pt x="14828" y="2137"/>
                      <a:pt x="15653" y="2962"/>
                    </a:cubicBezTo>
                    <a:cubicBezTo>
                      <a:pt x="16477" y="3785"/>
                      <a:pt x="17124" y="4745"/>
                      <a:pt x="17576" y="5814"/>
                    </a:cubicBezTo>
                    <a:cubicBezTo>
                      <a:pt x="18043" y="6922"/>
                      <a:pt x="18280" y="8096"/>
                      <a:pt x="18280" y="9308"/>
                    </a:cubicBezTo>
                    <a:lnTo>
                      <a:pt x="18280" y="24564"/>
                    </a:lnTo>
                    <a:lnTo>
                      <a:pt x="18614" y="24564"/>
                    </a:lnTo>
                    <a:lnTo>
                      <a:pt x="18614" y="9308"/>
                    </a:lnTo>
                    <a:cubicBezTo>
                      <a:pt x="18614" y="8052"/>
                      <a:pt x="18367" y="6832"/>
                      <a:pt x="17882" y="5685"/>
                    </a:cubicBezTo>
                    <a:cubicBezTo>
                      <a:pt x="17413" y="4578"/>
                      <a:pt x="16742" y="3582"/>
                      <a:pt x="15888" y="2727"/>
                    </a:cubicBezTo>
                    <a:cubicBezTo>
                      <a:pt x="15033" y="1873"/>
                      <a:pt x="14038" y="1202"/>
                      <a:pt x="12930" y="733"/>
                    </a:cubicBezTo>
                    <a:cubicBezTo>
                      <a:pt x="11782" y="248"/>
                      <a:pt x="10563" y="1"/>
                      <a:pt x="9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>
                <a:off x="4983240" y="1634218"/>
                <a:ext cx="530375" cy="702791"/>
              </a:xfrm>
              <a:custGeom>
                <a:rect b="b" l="l" r="r" t="t"/>
                <a:pathLst>
                  <a:path extrusionOk="0" h="24253" w="18303">
                    <a:moveTo>
                      <a:pt x="9152" y="1"/>
                    </a:moveTo>
                    <a:cubicBezTo>
                      <a:pt x="7916" y="1"/>
                      <a:pt x="6717" y="242"/>
                      <a:pt x="5590" y="719"/>
                    </a:cubicBezTo>
                    <a:cubicBezTo>
                      <a:pt x="4499" y="1182"/>
                      <a:pt x="3521" y="1842"/>
                      <a:pt x="2680" y="2681"/>
                    </a:cubicBezTo>
                    <a:cubicBezTo>
                      <a:pt x="1839" y="3522"/>
                      <a:pt x="1179" y="4501"/>
                      <a:pt x="719" y="5591"/>
                    </a:cubicBezTo>
                    <a:cubicBezTo>
                      <a:pt x="242" y="6718"/>
                      <a:pt x="0" y="7918"/>
                      <a:pt x="0" y="9153"/>
                    </a:cubicBezTo>
                    <a:lnTo>
                      <a:pt x="0" y="24252"/>
                    </a:lnTo>
                    <a:lnTo>
                      <a:pt x="21" y="24252"/>
                    </a:lnTo>
                    <a:lnTo>
                      <a:pt x="21" y="9153"/>
                    </a:lnTo>
                    <a:cubicBezTo>
                      <a:pt x="21" y="7920"/>
                      <a:pt x="262" y="6723"/>
                      <a:pt x="738" y="5598"/>
                    </a:cubicBezTo>
                    <a:cubicBezTo>
                      <a:pt x="1198" y="4511"/>
                      <a:pt x="1855" y="3535"/>
                      <a:pt x="2695" y="2696"/>
                    </a:cubicBezTo>
                    <a:cubicBezTo>
                      <a:pt x="3533" y="1857"/>
                      <a:pt x="4511" y="1198"/>
                      <a:pt x="5597" y="739"/>
                    </a:cubicBezTo>
                    <a:cubicBezTo>
                      <a:pt x="6723" y="263"/>
                      <a:pt x="7919" y="21"/>
                      <a:pt x="9152" y="21"/>
                    </a:cubicBezTo>
                    <a:cubicBezTo>
                      <a:pt x="10384" y="21"/>
                      <a:pt x="11580" y="263"/>
                      <a:pt x="12706" y="739"/>
                    </a:cubicBezTo>
                    <a:cubicBezTo>
                      <a:pt x="13794" y="1198"/>
                      <a:pt x="14770" y="1857"/>
                      <a:pt x="15608" y="2696"/>
                    </a:cubicBezTo>
                    <a:cubicBezTo>
                      <a:pt x="16447" y="3535"/>
                      <a:pt x="17105" y="4512"/>
                      <a:pt x="17565" y="5598"/>
                    </a:cubicBezTo>
                    <a:cubicBezTo>
                      <a:pt x="18042" y="6723"/>
                      <a:pt x="18282" y="7920"/>
                      <a:pt x="18282" y="9153"/>
                    </a:cubicBezTo>
                    <a:lnTo>
                      <a:pt x="18282" y="24253"/>
                    </a:lnTo>
                    <a:lnTo>
                      <a:pt x="18303" y="24253"/>
                    </a:lnTo>
                    <a:lnTo>
                      <a:pt x="18303" y="9153"/>
                    </a:lnTo>
                    <a:cubicBezTo>
                      <a:pt x="18303" y="7918"/>
                      <a:pt x="18062" y="6718"/>
                      <a:pt x="17584" y="5591"/>
                    </a:cubicBezTo>
                    <a:cubicBezTo>
                      <a:pt x="17123" y="4500"/>
                      <a:pt x="16463" y="3522"/>
                      <a:pt x="15623" y="2681"/>
                    </a:cubicBezTo>
                    <a:cubicBezTo>
                      <a:pt x="14782" y="1840"/>
                      <a:pt x="13803" y="1181"/>
                      <a:pt x="12714" y="719"/>
                    </a:cubicBezTo>
                    <a:cubicBezTo>
                      <a:pt x="11586" y="242"/>
                      <a:pt x="10387" y="1"/>
                      <a:pt x="9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74867" y="1825815"/>
                <a:ext cx="147177" cy="515713"/>
              </a:xfrm>
              <a:custGeom>
                <a:rect b="b" l="l" r="r" t="t"/>
                <a:pathLst>
                  <a:path extrusionOk="0" h="17797" w="5079">
                    <a:moveTo>
                      <a:pt x="2540" y="1"/>
                    </a:moveTo>
                    <a:cubicBezTo>
                      <a:pt x="1140" y="1"/>
                      <a:pt x="0" y="1141"/>
                      <a:pt x="0" y="2541"/>
                    </a:cubicBezTo>
                    <a:lnTo>
                      <a:pt x="0" y="17797"/>
                    </a:lnTo>
                    <a:lnTo>
                      <a:pt x="333" y="17797"/>
                    </a:lnTo>
                    <a:lnTo>
                      <a:pt x="333" y="2541"/>
                    </a:lnTo>
                    <a:cubicBezTo>
                      <a:pt x="333" y="1324"/>
                      <a:pt x="1323" y="335"/>
                      <a:pt x="2540" y="335"/>
                    </a:cubicBezTo>
                    <a:cubicBezTo>
                      <a:pt x="3755" y="335"/>
                      <a:pt x="4745" y="1323"/>
                      <a:pt x="4745" y="2541"/>
                    </a:cubicBezTo>
                    <a:lnTo>
                      <a:pt x="4745" y="17797"/>
                    </a:lnTo>
                    <a:lnTo>
                      <a:pt x="5079" y="17797"/>
                    </a:lnTo>
                    <a:lnTo>
                      <a:pt x="5079" y="2541"/>
                    </a:lnTo>
                    <a:cubicBezTo>
                      <a:pt x="5079" y="1141"/>
                      <a:pt x="3940" y="1"/>
                      <a:pt x="2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179387" y="1830365"/>
                <a:ext cx="138078" cy="506643"/>
              </a:xfrm>
              <a:custGeom>
                <a:rect b="b" l="l" r="r" t="t"/>
                <a:pathLst>
                  <a:path extrusionOk="0" h="17484" w="4765">
                    <a:moveTo>
                      <a:pt x="2382" y="1"/>
                    </a:moveTo>
                    <a:cubicBezTo>
                      <a:pt x="1069" y="1"/>
                      <a:pt x="0" y="1069"/>
                      <a:pt x="0" y="2384"/>
                    </a:cubicBezTo>
                    <a:lnTo>
                      <a:pt x="0" y="17483"/>
                    </a:lnTo>
                    <a:lnTo>
                      <a:pt x="21" y="17483"/>
                    </a:lnTo>
                    <a:lnTo>
                      <a:pt x="21" y="2384"/>
                    </a:lnTo>
                    <a:cubicBezTo>
                      <a:pt x="21" y="1080"/>
                      <a:pt x="1082" y="20"/>
                      <a:pt x="2384" y="20"/>
                    </a:cubicBezTo>
                    <a:cubicBezTo>
                      <a:pt x="3686" y="20"/>
                      <a:pt x="4745" y="1082"/>
                      <a:pt x="4745" y="2384"/>
                    </a:cubicBezTo>
                    <a:lnTo>
                      <a:pt x="4745" y="17484"/>
                    </a:lnTo>
                    <a:lnTo>
                      <a:pt x="4765" y="17484"/>
                    </a:lnTo>
                    <a:lnTo>
                      <a:pt x="4765" y="2384"/>
                    </a:lnTo>
                    <a:cubicBezTo>
                      <a:pt x="4765" y="1069"/>
                      <a:pt x="3696" y="1"/>
                      <a:pt x="2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6"/>
              <p:cNvSpPr/>
              <p:nvPr/>
            </p:nvSpPr>
            <p:spPr>
              <a:xfrm>
                <a:off x="4880660" y="1531638"/>
                <a:ext cx="735565" cy="809892"/>
              </a:xfrm>
              <a:custGeom>
                <a:rect b="b" l="l" r="r" t="t"/>
                <a:pathLst>
                  <a:path extrusionOk="0" h="27949" w="25384">
                    <a:moveTo>
                      <a:pt x="12692" y="0"/>
                    </a:moveTo>
                    <a:cubicBezTo>
                      <a:pt x="5694" y="0"/>
                      <a:pt x="1" y="5695"/>
                      <a:pt x="1" y="12693"/>
                    </a:cubicBezTo>
                    <a:lnTo>
                      <a:pt x="1" y="27949"/>
                    </a:lnTo>
                    <a:lnTo>
                      <a:pt x="334" y="27949"/>
                    </a:lnTo>
                    <a:lnTo>
                      <a:pt x="334" y="12693"/>
                    </a:lnTo>
                    <a:cubicBezTo>
                      <a:pt x="334" y="5878"/>
                      <a:pt x="5878" y="334"/>
                      <a:pt x="12692" y="334"/>
                    </a:cubicBezTo>
                    <a:cubicBezTo>
                      <a:pt x="19506" y="334"/>
                      <a:pt x="25051" y="5878"/>
                      <a:pt x="25051" y="12693"/>
                    </a:cubicBezTo>
                    <a:lnTo>
                      <a:pt x="25051" y="27949"/>
                    </a:lnTo>
                    <a:lnTo>
                      <a:pt x="25383" y="27949"/>
                    </a:lnTo>
                    <a:lnTo>
                      <a:pt x="25383" y="12693"/>
                    </a:lnTo>
                    <a:cubicBezTo>
                      <a:pt x="25383" y="5694"/>
                      <a:pt x="19689" y="0"/>
                      <a:pt x="12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16"/>
              <p:cNvSpPr/>
              <p:nvPr/>
            </p:nvSpPr>
            <p:spPr>
              <a:xfrm>
                <a:off x="4885151" y="1536217"/>
                <a:ext cx="726495" cy="800793"/>
              </a:xfrm>
              <a:custGeom>
                <a:rect b="b" l="l" r="r" t="t"/>
                <a:pathLst>
                  <a:path extrusionOk="0" h="27635" w="25071">
                    <a:moveTo>
                      <a:pt x="12535" y="0"/>
                    </a:moveTo>
                    <a:cubicBezTo>
                      <a:pt x="5624" y="0"/>
                      <a:pt x="1" y="5623"/>
                      <a:pt x="1" y="12535"/>
                    </a:cubicBezTo>
                    <a:lnTo>
                      <a:pt x="1" y="27634"/>
                    </a:lnTo>
                    <a:lnTo>
                      <a:pt x="21" y="27634"/>
                    </a:lnTo>
                    <a:lnTo>
                      <a:pt x="21" y="12535"/>
                    </a:lnTo>
                    <a:cubicBezTo>
                      <a:pt x="21" y="5634"/>
                      <a:pt x="5636" y="20"/>
                      <a:pt x="12536" y="20"/>
                    </a:cubicBezTo>
                    <a:cubicBezTo>
                      <a:pt x="19437" y="20"/>
                      <a:pt x="25052" y="5634"/>
                      <a:pt x="25052" y="12535"/>
                    </a:cubicBezTo>
                    <a:lnTo>
                      <a:pt x="25052" y="27635"/>
                    </a:lnTo>
                    <a:lnTo>
                      <a:pt x="25070" y="27635"/>
                    </a:lnTo>
                    <a:lnTo>
                      <a:pt x="25070" y="12535"/>
                    </a:lnTo>
                    <a:cubicBezTo>
                      <a:pt x="25070" y="5623"/>
                      <a:pt x="19446" y="0"/>
                      <a:pt x="12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6"/>
              <p:cNvSpPr/>
              <p:nvPr/>
            </p:nvSpPr>
            <p:spPr>
              <a:xfrm>
                <a:off x="5076778" y="1727756"/>
                <a:ext cx="343325" cy="613772"/>
              </a:xfrm>
              <a:custGeom>
                <a:rect b="b" l="l" r="r" t="t"/>
                <a:pathLst>
                  <a:path extrusionOk="0" h="21181" w="11848">
                    <a:moveTo>
                      <a:pt x="5925" y="0"/>
                    </a:moveTo>
                    <a:cubicBezTo>
                      <a:pt x="2658" y="0"/>
                      <a:pt x="1" y="2658"/>
                      <a:pt x="1" y="5925"/>
                    </a:cubicBezTo>
                    <a:lnTo>
                      <a:pt x="1" y="21181"/>
                    </a:lnTo>
                    <a:lnTo>
                      <a:pt x="334" y="21181"/>
                    </a:lnTo>
                    <a:lnTo>
                      <a:pt x="334" y="5925"/>
                    </a:lnTo>
                    <a:cubicBezTo>
                      <a:pt x="334" y="2842"/>
                      <a:pt x="2843" y="334"/>
                      <a:pt x="5925" y="334"/>
                    </a:cubicBezTo>
                    <a:cubicBezTo>
                      <a:pt x="9007" y="334"/>
                      <a:pt x="11515" y="2843"/>
                      <a:pt x="11515" y="5925"/>
                    </a:cubicBezTo>
                    <a:lnTo>
                      <a:pt x="11515" y="21181"/>
                    </a:lnTo>
                    <a:lnTo>
                      <a:pt x="11847" y="21181"/>
                    </a:lnTo>
                    <a:lnTo>
                      <a:pt x="11847" y="5925"/>
                    </a:lnTo>
                    <a:cubicBezTo>
                      <a:pt x="11847" y="2658"/>
                      <a:pt x="9192" y="0"/>
                      <a:pt x="59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6"/>
              <p:cNvSpPr/>
              <p:nvPr/>
            </p:nvSpPr>
            <p:spPr>
              <a:xfrm>
                <a:off x="5081270" y="1732335"/>
                <a:ext cx="334226" cy="604673"/>
              </a:xfrm>
              <a:custGeom>
                <a:rect b="b" l="l" r="r" t="t"/>
                <a:pathLst>
                  <a:path extrusionOk="0" h="20867" w="11534">
                    <a:moveTo>
                      <a:pt x="5767" y="0"/>
                    </a:moveTo>
                    <a:cubicBezTo>
                      <a:pt x="2589" y="0"/>
                      <a:pt x="1" y="2587"/>
                      <a:pt x="1" y="5767"/>
                    </a:cubicBezTo>
                    <a:lnTo>
                      <a:pt x="1" y="20866"/>
                    </a:lnTo>
                    <a:lnTo>
                      <a:pt x="21" y="20866"/>
                    </a:lnTo>
                    <a:lnTo>
                      <a:pt x="21" y="5767"/>
                    </a:lnTo>
                    <a:cubicBezTo>
                      <a:pt x="21" y="2598"/>
                      <a:pt x="2600" y="20"/>
                      <a:pt x="5769" y="20"/>
                    </a:cubicBezTo>
                    <a:cubicBezTo>
                      <a:pt x="8939" y="20"/>
                      <a:pt x="11516" y="2598"/>
                      <a:pt x="11516" y="5767"/>
                    </a:cubicBezTo>
                    <a:lnTo>
                      <a:pt x="11516" y="20867"/>
                    </a:lnTo>
                    <a:lnTo>
                      <a:pt x="11533" y="20867"/>
                    </a:lnTo>
                    <a:lnTo>
                      <a:pt x="11533" y="5767"/>
                    </a:lnTo>
                    <a:cubicBezTo>
                      <a:pt x="11533" y="2587"/>
                      <a:pt x="8947" y="0"/>
                      <a:pt x="5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6"/>
              <p:cNvSpPr/>
              <p:nvPr/>
            </p:nvSpPr>
            <p:spPr>
              <a:xfrm>
                <a:off x="5243601" y="1899592"/>
                <a:ext cx="9707" cy="441559"/>
              </a:xfrm>
              <a:custGeom>
                <a:rect b="b" l="l" r="r" t="t"/>
                <a:pathLst>
                  <a:path extrusionOk="0" h="15238" w="335">
                    <a:moveTo>
                      <a:pt x="1" y="1"/>
                    </a:moveTo>
                    <a:lnTo>
                      <a:pt x="1" y="15237"/>
                    </a:lnTo>
                    <a:lnTo>
                      <a:pt x="334" y="1523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6"/>
              <p:cNvSpPr/>
              <p:nvPr/>
            </p:nvSpPr>
            <p:spPr>
              <a:xfrm>
                <a:off x="5248150" y="1904170"/>
                <a:ext cx="638" cy="432518"/>
              </a:xfrm>
              <a:custGeom>
                <a:rect b="b" l="l" r="r" t="t"/>
                <a:pathLst>
                  <a:path extrusionOk="0" h="14926" w="22">
                    <a:moveTo>
                      <a:pt x="1" y="1"/>
                    </a:moveTo>
                    <a:lnTo>
                      <a:pt x="1" y="14925"/>
                    </a:lnTo>
                    <a:lnTo>
                      <a:pt x="21" y="1492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>
            <p:ph hasCustomPrompt="1" type="title"/>
          </p:nvPr>
        </p:nvSpPr>
        <p:spPr>
          <a:xfrm>
            <a:off x="6642975" y="787550"/>
            <a:ext cx="17808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2" name="Google Shape;242;p17"/>
          <p:cNvSpPr txBox="1"/>
          <p:nvPr>
            <p:ph idx="1" type="subTitle"/>
          </p:nvPr>
        </p:nvSpPr>
        <p:spPr>
          <a:xfrm rot="228">
            <a:off x="3895500" y="3897675"/>
            <a:ext cx="4528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7"/>
          <p:cNvSpPr txBox="1"/>
          <p:nvPr>
            <p:ph idx="2" type="title"/>
          </p:nvPr>
        </p:nvSpPr>
        <p:spPr>
          <a:xfrm>
            <a:off x="3895250" y="1899750"/>
            <a:ext cx="4528500" cy="199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244" name="Google Shape;244;p17"/>
          <p:cNvGrpSpPr/>
          <p:nvPr/>
        </p:nvGrpSpPr>
        <p:grpSpPr>
          <a:xfrm>
            <a:off x="-11" y="34148"/>
            <a:ext cx="8428679" cy="5109357"/>
            <a:chOff x="-11" y="34148"/>
            <a:chExt cx="8428679" cy="5109357"/>
          </a:xfrm>
        </p:grpSpPr>
        <p:sp>
          <p:nvSpPr>
            <p:cNvPr id="245" name="Google Shape;245;p17"/>
            <p:cNvSpPr/>
            <p:nvPr/>
          </p:nvSpPr>
          <p:spPr>
            <a:xfrm>
              <a:off x="3071166" y="346831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3461554" y="81848"/>
              <a:ext cx="280068" cy="280068"/>
            </a:xfrm>
            <a:custGeom>
              <a:rect b="b" l="l" r="r" t="t"/>
              <a:pathLst>
                <a:path extrusionOk="0" h="9665" w="9665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7850756" y="49024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382482" y="690123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 flipH="1">
              <a:off x="-11" y="3330755"/>
              <a:ext cx="878511" cy="599139"/>
            </a:xfrm>
            <a:custGeom>
              <a:rect b="b" l="l" r="r" t="t"/>
              <a:pathLst>
                <a:path extrusionOk="0" h="20676" w="30317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1953572" y="4759916"/>
              <a:ext cx="639331" cy="383575"/>
            </a:xfrm>
            <a:custGeom>
              <a:rect b="b" l="l" r="r" t="t"/>
              <a:pathLst>
                <a:path extrusionOk="0" h="13237" w="22063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715124" y="34148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8419337" y="4603494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MAIN_POINT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 txBox="1"/>
          <p:nvPr>
            <p:ph type="title"/>
          </p:nvPr>
        </p:nvSpPr>
        <p:spPr>
          <a:xfrm>
            <a:off x="1427933" y="1534350"/>
            <a:ext cx="62883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5" name="Google Shape;255;p18"/>
          <p:cNvSpPr txBox="1"/>
          <p:nvPr>
            <p:ph idx="1" type="subTitle"/>
          </p:nvPr>
        </p:nvSpPr>
        <p:spPr>
          <a:xfrm>
            <a:off x="1427799" y="2670151"/>
            <a:ext cx="6288300" cy="9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6" name="Google Shape;256;p18"/>
          <p:cNvGrpSpPr/>
          <p:nvPr/>
        </p:nvGrpSpPr>
        <p:grpSpPr>
          <a:xfrm>
            <a:off x="409854" y="-6"/>
            <a:ext cx="8786820" cy="5091913"/>
            <a:chOff x="409854" y="-6"/>
            <a:chExt cx="8786820" cy="5091913"/>
          </a:xfrm>
        </p:grpSpPr>
        <p:sp>
          <p:nvSpPr>
            <p:cNvPr id="257" name="Google Shape;257;p18"/>
            <p:cNvSpPr/>
            <p:nvPr/>
          </p:nvSpPr>
          <p:spPr>
            <a:xfrm>
              <a:off x="409854" y="1109498"/>
              <a:ext cx="280068" cy="280068"/>
            </a:xfrm>
            <a:custGeom>
              <a:rect b="b" l="l" r="r" t="t"/>
              <a:pathLst>
                <a:path extrusionOk="0" h="9665" w="9665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8605107" y="375294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519156" y="419482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8318164" y="4169530"/>
              <a:ext cx="878511" cy="599139"/>
            </a:xfrm>
            <a:custGeom>
              <a:rect b="b" l="l" r="r" t="t"/>
              <a:pathLst>
                <a:path extrusionOk="0" h="20676" w="30317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8597866" y="1056356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3344770" y="4721691"/>
              <a:ext cx="347730" cy="370217"/>
            </a:xfrm>
            <a:custGeom>
              <a:rect b="b" l="l" r="r" t="t"/>
              <a:pathLst>
                <a:path extrusionOk="0" h="12776" w="1200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4498978" y="4341403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8686549" y="-6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_2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/>
          <p:nvPr>
            <p:ph idx="1" type="subTitle"/>
          </p:nvPr>
        </p:nvSpPr>
        <p:spPr>
          <a:xfrm>
            <a:off x="720000" y="2456738"/>
            <a:ext cx="3852000" cy="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9"/>
          <p:cNvSpPr txBox="1"/>
          <p:nvPr>
            <p:ph type="title"/>
          </p:nvPr>
        </p:nvSpPr>
        <p:spPr>
          <a:xfrm>
            <a:off x="720000" y="1889063"/>
            <a:ext cx="3852000" cy="6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68" name="Google Shape;268;p19"/>
          <p:cNvGrpSpPr/>
          <p:nvPr/>
        </p:nvGrpSpPr>
        <p:grpSpPr>
          <a:xfrm>
            <a:off x="253869" y="172905"/>
            <a:ext cx="8890130" cy="4970600"/>
            <a:chOff x="253869" y="172905"/>
            <a:chExt cx="8890130" cy="4970600"/>
          </a:xfrm>
        </p:grpSpPr>
        <p:sp>
          <p:nvSpPr>
            <p:cNvPr id="269" name="Google Shape;269;p19"/>
            <p:cNvSpPr/>
            <p:nvPr/>
          </p:nvSpPr>
          <p:spPr>
            <a:xfrm>
              <a:off x="253879" y="2974993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253869" y="3674170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7763504" y="4650673"/>
              <a:ext cx="280068" cy="280068"/>
            </a:xfrm>
            <a:custGeom>
              <a:rect b="b" l="l" r="r" t="t"/>
              <a:pathLst>
                <a:path extrusionOk="0" h="9665" w="9665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3084393" y="49024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8265489" y="172905"/>
              <a:ext cx="878511" cy="599139"/>
            </a:xfrm>
            <a:custGeom>
              <a:rect b="b" l="l" r="r" t="t"/>
              <a:pathLst>
                <a:path extrusionOk="0" h="20676" w="30317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8265499" y="4436435"/>
              <a:ext cx="275286" cy="271693"/>
            </a:xfrm>
            <a:custGeom>
              <a:rect b="b" l="l" r="r" t="t"/>
              <a:pathLst>
                <a:path extrusionOk="0" h="9376" w="950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BLANK_1_2_2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/>
          <p:nvPr>
            <p:ph idx="1" type="subTitle"/>
          </p:nvPr>
        </p:nvSpPr>
        <p:spPr>
          <a:xfrm>
            <a:off x="4572000" y="2470025"/>
            <a:ext cx="38520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0"/>
          <p:cNvSpPr txBox="1"/>
          <p:nvPr>
            <p:ph type="title"/>
          </p:nvPr>
        </p:nvSpPr>
        <p:spPr>
          <a:xfrm>
            <a:off x="4572000" y="1876050"/>
            <a:ext cx="3852000" cy="67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78" name="Google Shape;278;p20"/>
          <p:cNvGrpSpPr/>
          <p:nvPr/>
        </p:nvGrpSpPr>
        <p:grpSpPr>
          <a:xfrm>
            <a:off x="294215" y="8"/>
            <a:ext cx="8849795" cy="5143500"/>
            <a:chOff x="294215" y="8"/>
            <a:chExt cx="8849795" cy="5143500"/>
          </a:xfrm>
        </p:grpSpPr>
        <p:sp>
          <p:nvSpPr>
            <p:cNvPr id="279" name="Google Shape;279;p20"/>
            <p:cNvSpPr/>
            <p:nvPr/>
          </p:nvSpPr>
          <p:spPr>
            <a:xfrm>
              <a:off x="8542695" y="3101316"/>
              <a:ext cx="347730" cy="370217"/>
            </a:xfrm>
            <a:custGeom>
              <a:rect b="b" l="l" r="r" t="t"/>
              <a:pathLst>
                <a:path extrusionOk="0" h="12776" w="1200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5476399" y="8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1" name="Google Shape;281;p20"/>
            <p:cNvGrpSpPr/>
            <p:nvPr/>
          </p:nvGrpSpPr>
          <p:grpSpPr>
            <a:xfrm>
              <a:off x="8166223" y="3904749"/>
              <a:ext cx="977788" cy="1238759"/>
              <a:chOff x="227223" y="1681074"/>
              <a:chExt cx="977788" cy="1238759"/>
            </a:xfrm>
          </p:grpSpPr>
          <p:sp>
            <p:nvSpPr>
              <p:cNvPr id="282" name="Google Shape;282;p20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rect b="b" l="l" r="r" t="t"/>
                <a:pathLst>
                  <a:path extrusionOk="0" h="40309" w="29844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rect b="b" l="l" r="r" t="t"/>
                <a:pathLst>
                  <a:path extrusionOk="0" h="42749" w="33743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4" name="Google Shape;284;p20"/>
            <p:cNvSpPr/>
            <p:nvPr/>
          </p:nvSpPr>
          <p:spPr>
            <a:xfrm>
              <a:off x="6866672" y="4759916"/>
              <a:ext cx="639331" cy="383575"/>
            </a:xfrm>
            <a:custGeom>
              <a:rect b="b" l="l" r="r" t="t"/>
              <a:pathLst>
                <a:path extrusionOk="0" h="13237" w="22063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362436" y="10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294215" y="2408778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362649" y="4603494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hasCustomPrompt="1" type="title"/>
          </p:nvPr>
        </p:nvSpPr>
        <p:spPr>
          <a:xfrm>
            <a:off x="3376788" y="797050"/>
            <a:ext cx="23907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 rot="237">
            <a:off x="2392037" y="3888188"/>
            <a:ext cx="4360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2" type="title"/>
          </p:nvPr>
        </p:nvSpPr>
        <p:spPr>
          <a:xfrm>
            <a:off x="2391763" y="1799975"/>
            <a:ext cx="4360200" cy="20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-12" y="-47762"/>
            <a:ext cx="9144010" cy="5191253"/>
            <a:chOff x="-12" y="-47762"/>
            <a:chExt cx="9144010" cy="5191253"/>
          </a:xfrm>
        </p:grpSpPr>
        <p:sp>
          <p:nvSpPr>
            <p:cNvPr id="31" name="Google Shape;31;p3"/>
            <p:cNvSpPr/>
            <p:nvPr/>
          </p:nvSpPr>
          <p:spPr>
            <a:xfrm>
              <a:off x="-12" y="3178035"/>
              <a:ext cx="237123" cy="237123"/>
            </a:xfrm>
            <a:custGeom>
              <a:rect b="b" l="l" r="r" t="t"/>
              <a:pathLst>
                <a:path extrusionOk="0" h="8183" w="8183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623482" y="328144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837969" y="4000880"/>
              <a:ext cx="9765" cy="1142409"/>
            </a:xfrm>
            <a:custGeom>
              <a:rect b="b" l="l" r="r" t="t"/>
              <a:pathLst>
                <a:path extrusionOk="0" h="39424" w="337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5400000">
              <a:off x="8515374" y="2137333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752697" y="4759916"/>
              <a:ext cx="639331" cy="383575"/>
            </a:xfrm>
            <a:custGeom>
              <a:rect b="b" l="l" r="r" t="t"/>
              <a:pathLst>
                <a:path extrusionOk="0" h="13237" w="22063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96536" y="223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79449" y="1165723"/>
              <a:ext cx="275286" cy="271693"/>
            </a:xfrm>
            <a:custGeom>
              <a:rect b="b" l="l" r="r" t="t"/>
              <a:pathLst>
                <a:path extrusionOk="0" h="9376" w="950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" name="Google Shape;38;p3"/>
            <p:cNvGrpSpPr/>
            <p:nvPr/>
          </p:nvGrpSpPr>
          <p:grpSpPr>
            <a:xfrm flipH="1" rot="10800000">
              <a:off x="7789235" y="-47762"/>
              <a:ext cx="735565" cy="809892"/>
              <a:chOff x="4880660" y="1531638"/>
              <a:chExt cx="735565" cy="809892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4978777" y="1629726"/>
                <a:ext cx="539387" cy="711803"/>
              </a:xfrm>
              <a:custGeom>
                <a:rect b="b" l="l" r="r" t="t"/>
                <a:pathLst>
                  <a:path extrusionOk="0" h="24564" w="18614">
                    <a:moveTo>
                      <a:pt x="9307" y="1"/>
                    </a:moveTo>
                    <a:cubicBezTo>
                      <a:pt x="8052" y="1"/>
                      <a:pt x="6831" y="248"/>
                      <a:pt x="5684" y="733"/>
                    </a:cubicBezTo>
                    <a:cubicBezTo>
                      <a:pt x="4575" y="1202"/>
                      <a:pt x="3581" y="1873"/>
                      <a:pt x="2726" y="2727"/>
                    </a:cubicBezTo>
                    <a:cubicBezTo>
                      <a:pt x="1871" y="3582"/>
                      <a:pt x="1200" y="4576"/>
                      <a:pt x="732" y="5685"/>
                    </a:cubicBezTo>
                    <a:cubicBezTo>
                      <a:pt x="247" y="6832"/>
                      <a:pt x="0" y="8050"/>
                      <a:pt x="0" y="9308"/>
                    </a:cubicBezTo>
                    <a:lnTo>
                      <a:pt x="0" y="24564"/>
                    </a:lnTo>
                    <a:lnTo>
                      <a:pt x="333" y="24564"/>
                    </a:lnTo>
                    <a:lnTo>
                      <a:pt x="333" y="9308"/>
                    </a:lnTo>
                    <a:cubicBezTo>
                      <a:pt x="333" y="8096"/>
                      <a:pt x="569" y="6920"/>
                      <a:pt x="1038" y="5814"/>
                    </a:cubicBezTo>
                    <a:cubicBezTo>
                      <a:pt x="1489" y="4745"/>
                      <a:pt x="2136" y="3786"/>
                      <a:pt x="2960" y="2962"/>
                    </a:cubicBezTo>
                    <a:cubicBezTo>
                      <a:pt x="3784" y="2138"/>
                      <a:pt x="4745" y="1491"/>
                      <a:pt x="5813" y="1039"/>
                    </a:cubicBezTo>
                    <a:cubicBezTo>
                      <a:pt x="6921" y="571"/>
                      <a:pt x="8095" y="334"/>
                      <a:pt x="9307" y="334"/>
                    </a:cubicBezTo>
                    <a:cubicBezTo>
                      <a:pt x="10519" y="334"/>
                      <a:pt x="11694" y="570"/>
                      <a:pt x="12801" y="1039"/>
                    </a:cubicBezTo>
                    <a:cubicBezTo>
                      <a:pt x="13870" y="1491"/>
                      <a:pt x="14828" y="2137"/>
                      <a:pt x="15653" y="2962"/>
                    </a:cubicBezTo>
                    <a:cubicBezTo>
                      <a:pt x="16477" y="3785"/>
                      <a:pt x="17124" y="4745"/>
                      <a:pt x="17576" y="5814"/>
                    </a:cubicBezTo>
                    <a:cubicBezTo>
                      <a:pt x="18043" y="6922"/>
                      <a:pt x="18280" y="8096"/>
                      <a:pt x="18280" y="9308"/>
                    </a:cubicBezTo>
                    <a:lnTo>
                      <a:pt x="18280" y="24564"/>
                    </a:lnTo>
                    <a:lnTo>
                      <a:pt x="18614" y="24564"/>
                    </a:lnTo>
                    <a:lnTo>
                      <a:pt x="18614" y="9308"/>
                    </a:lnTo>
                    <a:cubicBezTo>
                      <a:pt x="18614" y="8052"/>
                      <a:pt x="18367" y="6832"/>
                      <a:pt x="17882" y="5685"/>
                    </a:cubicBezTo>
                    <a:cubicBezTo>
                      <a:pt x="17413" y="4578"/>
                      <a:pt x="16742" y="3582"/>
                      <a:pt x="15888" y="2727"/>
                    </a:cubicBezTo>
                    <a:cubicBezTo>
                      <a:pt x="15033" y="1873"/>
                      <a:pt x="14038" y="1202"/>
                      <a:pt x="12930" y="733"/>
                    </a:cubicBezTo>
                    <a:cubicBezTo>
                      <a:pt x="11782" y="248"/>
                      <a:pt x="10563" y="1"/>
                      <a:pt x="9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983240" y="1634218"/>
                <a:ext cx="530375" cy="702791"/>
              </a:xfrm>
              <a:custGeom>
                <a:rect b="b" l="l" r="r" t="t"/>
                <a:pathLst>
                  <a:path extrusionOk="0" h="24253" w="18303">
                    <a:moveTo>
                      <a:pt x="9152" y="1"/>
                    </a:moveTo>
                    <a:cubicBezTo>
                      <a:pt x="7916" y="1"/>
                      <a:pt x="6717" y="242"/>
                      <a:pt x="5590" y="719"/>
                    </a:cubicBezTo>
                    <a:cubicBezTo>
                      <a:pt x="4499" y="1182"/>
                      <a:pt x="3521" y="1842"/>
                      <a:pt x="2680" y="2681"/>
                    </a:cubicBezTo>
                    <a:cubicBezTo>
                      <a:pt x="1839" y="3522"/>
                      <a:pt x="1179" y="4501"/>
                      <a:pt x="719" y="5591"/>
                    </a:cubicBezTo>
                    <a:cubicBezTo>
                      <a:pt x="242" y="6718"/>
                      <a:pt x="0" y="7918"/>
                      <a:pt x="0" y="9153"/>
                    </a:cubicBezTo>
                    <a:lnTo>
                      <a:pt x="0" y="24252"/>
                    </a:lnTo>
                    <a:lnTo>
                      <a:pt x="21" y="24252"/>
                    </a:lnTo>
                    <a:lnTo>
                      <a:pt x="21" y="9153"/>
                    </a:lnTo>
                    <a:cubicBezTo>
                      <a:pt x="21" y="7920"/>
                      <a:pt x="262" y="6723"/>
                      <a:pt x="738" y="5598"/>
                    </a:cubicBezTo>
                    <a:cubicBezTo>
                      <a:pt x="1198" y="4511"/>
                      <a:pt x="1855" y="3535"/>
                      <a:pt x="2695" y="2696"/>
                    </a:cubicBezTo>
                    <a:cubicBezTo>
                      <a:pt x="3533" y="1857"/>
                      <a:pt x="4511" y="1198"/>
                      <a:pt x="5597" y="739"/>
                    </a:cubicBezTo>
                    <a:cubicBezTo>
                      <a:pt x="6723" y="263"/>
                      <a:pt x="7919" y="21"/>
                      <a:pt x="9152" y="21"/>
                    </a:cubicBezTo>
                    <a:cubicBezTo>
                      <a:pt x="10384" y="21"/>
                      <a:pt x="11580" y="263"/>
                      <a:pt x="12706" y="739"/>
                    </a:cubicBezTo>
                    <a:cubicBezTo>
                      <a:pt x="13794" y="1198"/>
                      <a:pt x="14770" y="1857"/>
                      <a:pt x="15608" y="2696"/>
                    </a:cubicBezTo>
                    <a:cubicBezTo>
                      <a:pt x="16447" y="3535"/>
                      <a:pt x="17105" y="4512"/>
                      <a:pt x="17565" y="5598"/>
                    </a:cubicBezTo>
                    <a:cubicBezTo>
                      <a:pt x="18042" y="6723"/>
                      <a:pt x="18282" y="7920"/>
                      <a:pt x="18282" y="9153"/>
                    </a:cubicBezTo>
                    <a:lnTo>
                      <a:pt x="18282" y="24253"/>
                    </a:lnTo>
                    <a:lnTo>
                      <a:pt x="18303" y="24253"/>
                    </a:lnTo>
                    <a:lnTo>
                      <a:pt x="18303" y="9153"/>
                    </a:lnTo>
                    <a:cubicBezTo>
                      <a:pt x="18303" y="7918"/>
                      <a:pt x="18062" y="6718"/>
                      <a:pt x="17584" y="5591"/>
                    </a:cubicBezTo>
                    <a:cubicBezTo>
                      <a:pt x="17123" y="4500"/>
                      <a:pt x="16463" y="3522"/>
                      <a:pt x="15623" y="2681"/>
                    </a:cubicBezTo>
                    <a:cubicBezTo>
                      <a:pt x="14782" y="1840"/>
                      <a:pt x="13803" y="1181"/>
                      <a:pt x="12714" y="719"/>
                    </a:cubicBezTo>
                    <a:cubicBezTo>
                      <a:pt x="11586" y="242"/>
                      <a:pt x="10387" y="1"/>
                      <a:pt x="9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5174867" y="1825815"/>
                <a:ext cx="147177" cy="515713"/>
              </a:xfrm>
              <a:custGeom>
                <a:rect b="b" l="l" r="r" t="t"/>
                <a:pathLst>
                  <a:path extrusionOk="0" h="17797" w="5079">
                    <a:moveTo>
                      <a:pt x="2540" y="1"/>
                    </a:moveTo>
                    <a:cubicBezTo>
                      <a:pt x="1140" y="1"/>
                      <a:pt x="0" y="1141"/>
                      <a:pt x="0" y="2541"/>
                    </a:cubicBezTo>
                    <a:lnTo>
                      <a:pt x="0" y="17797"/>
                    </a:lnTo>
                    <a:lnTo>
                      <a:pt x="333" y="17797"/>
                    </a:lnTo>
                    <a:lnTo>
                      <a:pt x="333" y="2541"/>
                    </a:lnTo>
                    <a:cubicBezTo>
                      <a:pt x="333" y="1324"/>
                      <a:pt x="1323" y="335"/>
                      <a:pt x="2540" y="335"/>
                    </a:cubicBezTo>
                    <a:cubicBezTo>
                      <a:pt x="3755" y="335"/>
                      <a:pt x="4745" y="1323"/>
                      <a:pt x="4745" y="2541"/>
                    </a:cubicBezTo>
                    <a:lnTo>
                      <a:pt x="4745" y="17797"/>
                    </a:lnTo>
                    <a:lnTo>
                      <a:pt x="5079" y="17797"/>
                    </a:lnTo>
                    <a:lnTo>
                      <a:pt x="5079" y="2541"/>
                    </a:lnTo>
                    <a:cubicBezTo>
                      <a:pt x="5079" y="1141"/>
                      <a:pt x="3940" y="1"/>
                      <a:pt x="2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5179387" y="1830365"/>
                <a:ext cx="138078" cy="506643"/>
              </a:xfrm>
              <a:custGeom>
                <a:rect b="b" l="l" r="r" t="t"/>
                <a:pathLst>
                  <a:path extrusionOk="0" h="17484" w="4765">
                    <a:moveTo>
                      <a:pt x="2382" y="1"/>
                    </a:moveTo>
                    <a:cubicBezTo>
                      <a:pt x="1069" y="1"/>
                      <a:pt x="0" y="1069"/>
                      <a:pt x="0" y="2384"/>
                    </a:cubicBezTo>
                    <a:lnTo>
                      <a:pt x="0" y="17483"/>
                    </a:lnTo>
                    <a:lnTo>
                      <a:pt x="21" y="17483"/>
                    </a:lnTo>
                    <a:lnTo>
                      <a:pt x="21" y="2384"/>
                    </a:lnTo>
                    <a:cubicBezTo>
                      <a:pt x="21" y="1080"/>
                      <a:pt x="1082" y="20"/>
                      <a:pt x="2384" y="20"/>
                    </a:cubicBezTo>
                    <a:cubicBezTo>
                      <a:pt x="3686" y="20"/>
                      <a:pt x="4745" y="1082"/>
                      <a:pt x="4745" y="2384"/>
                    </a:cubicBezTo>
                    <a:lnTo>
                      <a:pt x="4745" y="17484"/>
                    </a:lnTo>
                    <a:lnTo>
                      <a:pt x="4765" y="17484"/>
                    </a:lnTo>
                    <a:lnTo>
                      <a:pt x="4765" y="2384"/>
                    </a:lnTo>
                    <a:cubicBezTo>
                      <a:pt x="4765" y="1069"/>
                      <a:pt x="3696" y="1"/>
                      <a:pt x="2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880660" y="1531638"/>
                <a:ext cx="735565" cy="809892"/>
              </a:xfrm>
              <a:custGeom>
                <a:rect b="b" l="l" r="r" t="t"/>
                <a:pathLst>
                  <a:path extrusionOk="0" h="27949" w="25384">
                    <a:moveTo>
                      <a:pt x="12692" y="0"/>
                    </a:moveTo>
                    <a:cubicBezTo>
                      <a:pt x="5694" y="0"/>
                      <a:pt x="1" y="5695"/>
                      <a:pt x="1" y="12693"/>
                    </a:cubicBezTo>
                    <a:lnTo>
                      <a:pt x="1" y="27949"/>
                    </a:lnTo>
                    <a:lnTo>
                      <a:pt x="334" y="27949"/>
                    </a:lnTo>
                    <a:lnTo>
                      <a:pt x="334" y="12693"/>
                    </a:lnTo>
                    <a:cubicBezTo>
                      <a:pt x="334" y="5878"/>
                      <a:pt x="5878" y="334"/>
                      <a:pt x="12692" y="334"/>
                    </a:cubicBezTo>
                    <a:cubicBezTo>
                      <a:pt x="19506" y="334"/>
                      <a:pt x="25051" y="5878"/>
                      <a:pt x="25051" y="12693"/>
                    </a:cubicBezTo>
                    <a:lnTo>
                      <a:pt x="25051" y="27949"/>
                    </a:lnTo>
                    <a:lnTo>
                      <a:pt x="25383" y="27949"/>
                    </a:lnTo>
                    <a:lnTo>
                      <a:pt x="25383" y="12693"/>
                    </a:lnTo>
                    <a:cubicBezTo>
                      <a:pt x="25383" y="5694"/>
                      <a:pt x="19689" y="0"/>
                      <a:pt x="12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885151" y="1536217"/>
                <a:ext cx="726495" cy="800793"/>
              </a:xfrm>
              <a:custGeom>
                <a:rect b="b" l="l" r="r" t="t"/>
                <a:pathLst>
                  <a:path extrusionOk="0" h="27635" w="25071">
                    <a:moveTo>
                      <a:pt x="12535" y="0"/>
                    </a:moveTo>
                    <a:cubicBezTo>
                      <a:pt x="5624" y="0"/>
                      <a:pt x="1" y="5623"/>
                      <a:pt x="1" y="12535"/>
                    </a:cubicBezTo>
                    <a:lnTo>
                      <a:pt x="1" y="27634"/>
                    </a:lnTo>
                    <a:lnTo>
                      <a:pt x="21" y="27634"/>
                    </a:lnTo>
                    <a:lnTo>
                      <a:pt x="21" y="12535"/>
                    </a:lnTo>
                    <a:cubicBezTo>
                      <a:pt x="21" y="5634"/>
                      <a:pt x="5636" y="20"/>
                      <a:pt x="12536" y="20"/>
                    </a:cubicBezTo>
                    <a:cubicBezTo>
                      <a:pt x="19437" y="20"/>
                      <a:pt x="25052" y="5634"/>
                      <a:pt x="25052" y="12535"/>
                    </a:cubicBezTo>
                    <a:lnTo>
                      <a:pt x="25052" y="27635"/>
                    </a:lnTo>
                    <a:lnTo>
                      <a:pt x="25070" y="27635"/>
                    </a:lnTo>
                    <a:lnTo>
                      <a:pt x="25070" y="12535"/>
                    </a:lnTo>
                    <a:cubicBezTo>
                      <a:pt x="25070" y="5623"/>
                      <a:pt x="19446" y="0"/>
                      <a:pt x="12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5076778" y="1727756"/>
                <a:ext cx="343325" cy="613772"/>
              </a:xfrm>
              <a:custGeom>
                <a:rect b="b" l="l" r="r" t="t"/>
                <a:pathLst>
                  <a:path extrusionOk="0" h="21181" w="11848">
                    <a:moveTo>
                      <a:pt x="5925" y="0"/>
                    </a:moveTo>
                    <a:cubicBezTo>
                      <a:pt x="2658" y="0"/>
                      <a:pt x="1" y="2658"/>
                      <a:pt x="1" y="5925"/>
                    </a:cubicBezTo>
                    <a:lnTo>
                      <a:pt x="1" y="21181"/>
                    </a:lnTo>
                    <a:lnTo>
                      <a:pt x="334" y="21181"/>
                    </a:lnTo>
                    <a:lnTo>
                      <a:pt x="334" y="5925"/>
                    </a:lnTo>
                    <a:cubicBezTo>
                      <a:pt x="334" y="2842"/>
                      <a:pt x="2843" y="334"/>
                      <a:pt x="5925" y="334"/>
                    </a:cubicBezTo>
                    <a:cubicBezTo>
                      <a:pt x="9007" y="334"/>
                      <a:pt x="11515" y="2843"/>
                      <a:pt x="11515" y="5925"/>
                    </a:cubicBezTo>
                    <a:lnTo>
                      <a:pt x="11515" y="21181"/>
                    </a:lnTo>
                    <a:lnTo>
                      <a:pt x="11847" y="21181"/>
                    </a:lnTo>
                    <a:lnTo>
                      <a:pt x="11847" y="5925"/>
                    </a:lnTo>
                    <a:cubicBezTo>
                      <a:pt x="11847" y="2658"/>
                      <a:pt x="9192" y="0"/>
                      <a:pt x="59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5081270" y="1732335"/>
                <a:ext cx="334226" cy="604673"/>
              </a:xfrm>
              <a:custGeom>
                <a:rect b="b" l="l" r="r" t="t"/>
                <a:pathLst>
                  <a:path extrusionOk="0" h="20867" w="11534">
                    <a:moveTo>
                      <a:pt x="5767" y="0"/>
                    </a:moveTo>
                    <a:cubicBezTo>
                      <a:pt x="2589" y="0"/>
                      <a:pt x="1" y="2587"/>
                      <a:pt x="1" y="5767"/>
                    </a:cubicBezTo>
                    <a:lnTo>
                      <a:pt x="1" y="20866"/>
                    </a:lnTo>
                    <a:lnTo>
                      <a:pt x="21" y="20866"/>
                    </a:lnTo>
                    <a:lnTo>
                      <a:pt x="21" y="5767"/>
                    </a:lnTo>
                    <a:cubicBezTo>
                      <a:pt x="21" y="2598"/>
                      <a:pt x="2600" y="20"/>
                      <a:pt x="5769" y="20"/>
                    </a:cubicBezTo>
                    <a:cubicBezTo>
                      <a:pt x="8939" y="20"/>
                      <a:pt x="11516" y="2598"/>
                      <a:pt x="11516" y="5767"/>
                    </a:cubicBezTo>
                    <a:lnTo>
                      <a:pt x="11516" y="20867"/>
                    </a:lnTo>
                    <a:lnTo>
                      <a:pt x="11533" y="20867"/>
                    </a:lnTo>
                    <a:lnTo>
                      <a:pt x="11533" y="5767"/>
                    </a:lnTo>
                    <a:cubicBezTo>
                      <a:pt x="11533" y="2587"/>
                      <a:pt x="8947" y="0"/>
                      <a:pt x="5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5243601" y="1899592"/>
                <a:ext cx="9707" cy="441559"/>
              </a:xfrm>
              <a:custGeom>
                <a:rect b="b" l="l" r="r" t="t"/>
                <a:pathLst>
                  <a:path extrusionOk="0" h="15238" w="335">
                    <a:moveTo>
                      <a:pt x="1" y="1"/>
                    </a:moveTo>
                    <a:lnTo>
                      <a:pt x="1" y="15237"/>
                    </a:lnTo>
                    <a:lnTo>
                      <a:pt x="334" y="1523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5248150" y="1904170"/>
                <a:ext cx="638" cy="432518"/>
              </a:xfrm>
              <a:custGeom>
                <a:rect b="b" l="l" r="r" t="t"/>
                <a:pathLst>
                  <a:path extrusionOk="0" h="14926" w="22">
                    <a:moveTo>
                      <a:pt x="1" y="1"/>
                    </a:moveTo>
                    <a:lnTo>
                      <a:pt x="1" y="14925"/>
                    </a:lnTo>
                    <a:lnTo>
                      <a:pt x="21" y="1492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BLANK_1_2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/>
          <p:nvPr>
            <p:ph idx="1" type="subTitle"/>
          </p:nvPr>
        </p:nvSpPr>
        <p:spPr>
          <a:xfrm>
            <a:off x="929689" y="2655837"/>
            <a:ext cx="3848700" cy="9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21"/>
          <p:cNvSpPr txBox="1"/>
          <p:nvPr>
            <p:ph type="title"/>
          </p:nvPr>
        </p:nvSpPr>
        <p:spPr>
          <a:xfrm>
            <a:off x="929675" y="1557963"/>
            <a:ext cx="3848700" cy="10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1" name="Google Shape;291;p21"/>
          <p:cNvSpPr/>
          <p:nvPr>
            <p:ph idx="2" type="pic"/>
          </p:nvPr>
        </p:nvSpPr>
        <p:spPr>
          <a:xfrm>
            <a:off x="5717101" y="63"/>
            <a:ext cx="34269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92" name="Google Shape;292;p21"/>
          <p:cNvGrpSpPr/>
          <p:nvPr/>
        </p:nvGrpSpPr>
        <p:grpSpPr>
          <a:xfrm>
            <a:off x="6" y="69"/>
            <a:ext cx="5355061" cy="5143511"/>
            <a:chOff x="6" y="69"/>
            <a:chExt cx="5355061" cy="5143511"/>
          </a:xfrm>
        </p:grpSpPr>
        <p:sp>
          <p:nvSpPr>
            <p:cNvPr id="293" name="Google Shape;293;p21"/>
            <p:cNvSpPr/>
            <p:nvPr/>
          </p:nvSpPr>
          <p:spPr>
            <a:xfrm>
              <a:off x="287941" y="1202593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 rot="5400000">
              <a:off x="-80319" y="66392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4938582" y="426723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376411" y="4131860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5345737" y="69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BODY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0" name="Google Shape;300;p22"/>
          <p:cNvSpPr txBox="1"/>
          <p:nvPr>
            <p:ph idx="1" type="body"/>
          </p:nvPr>
        </p:nvSpPr>
        <p:spPr>
          <a:xfrm>
            <a:off x="720000" y="1174500"/>
            <a:ext cx="7704000" cy="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01" name="Google Shape;301;p22"/>
          <p:cNvGrpSpPr/>
          <p:nvPr/>
        </p:nvGrpSpPr>
        <p:grpSpPr>
          <a:xfrm>
            <a:off x="196644" y="287030"/>
            <a:ext cx="9152505" cy="4856475"/>
            <a:chOff x="196644" y="287030"/>
            <a:chExt cx="9152505" cy="4856475"/>
          </a:xfrm>
        </p:grpSpPr>
        <p:sp>
          <p:nvSpPr>
            <p:cNvPr id="302" name="Google Shape;302;p22"/>
            <p:cNvSpPr/>
            <p:nvPr/>
          </p:nvSpPr>
          <p:spPr>
            <a:xfrm>
              <a:off x="196644" y="1551820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6049854" y="4758698"/>
              <a:ext cx="280068" cy="280068"/>
            </a:xfrm>
            <a:custGeom>
              <a:rect b="b" l="l" r="r" t="t"/>
              <a:pathLst>
                <a:path extrusionOk="0" h="9665" w="9665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5455106" y="49024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8470639" y="287030"/>
              <a:ext cx="878511" cy="599139"/>
            </a:xfrm>
            <a:custGeom>
              <a:rect b="b" l="l" r="r" t="t"/>
              <a:pathLst>
                <a:path extrusionOk="0" h="20676" w="30317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22"/>
          <p:cNvSpPr/>
          <p:nvPr/>
        </p:nvSpPr>
        <p:spPr>
          <a:xfrm>
            <a:off x="368786" y="10"/>
            <a:ext cx="9765" cy="1011720"/>
          </a:xfrm>
          <a:custGeom>
            <a:rect b="b" l="l" r="r" t="t"/>
            <a:pathLst>
              <a:path extrusionOk="0" h="34914" w="337">
                <a:moveTo>
                  <a:pt x="1" y="0"/>
                </a:moveTo>
                <a:lnTo>
                  <a:pt x="1" y="34914"/>
                </a:lnTo>
                <a:lnTo>
                  <a:pt x="336" y="34914"/>
                </a:lnTo>
                <a:lnTo>
                  <a:pt x="3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_1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/>
          <p:nvPr>
            <p:ph idx="1" type="body"/>
          </p:nvPr>
        </p:nvSpPr>
        <p:spPr>
          <a:xfrm>
            <a:off x="720000" y="1174500"/>
            <a:ext cx="3753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9" name="Google Shape;309;p23"/>
          <p:cNvSpPr txBox="1"/>
          <p:nvPr>
            <p:ph idx="2" type="body"/>
          </p:nvPr>
        </p:nvSpPr>
        <p:spPr>
          <a:xfrm>
            <a:off x="4670700" y="1174500"/>
            <a:ext cx="3753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0" name="Google Shape;310;p23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11" name="Google Shape;311;p23"/>
          <p:cNvGrpSpPr/>
          <p:nvPr/>
        </p:nvGrpSpPr>
        <p:grpSpPr>
          <a:xfrm>
            <a:off x="-12" y="2619120"/>
            <a:ext cx="8854505" cy="2521879"/>
            <a:chOff x="-12" y="2619120"/>
            <a:chExt cx="8854505" cy="2521879"/>
          </a:xfrm>
        </p:grpSpPr>
        <p:sp>
          <p:nvSpPr>
            <p:cNvPr id="312" name="Google Shape;312;p23"/>
            <p:cNvSpPr/>
            <p:nvPr/>
          </p:nvSpPr>
          <p:spPr>
            <a:xfrm>
              <a:off x="268854" y="3668093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8495519" y="2619120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-12" y="3050960"/>
              <a:ext cx="237123" cy="237123"/>
            </a:xfrm>
            <a:custGeom>
              <a:rect b="b" l="l" r="r" t="t"/>
              <a:pathLst>
                <a:path extrusionOk="0" h="8183" w="8183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8621407" y="3511223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7141241" y="4603498"/>
              <a:ext cx="445935" cy="445964"/>
            </a:xfrm>
            <a:custGeom>
              <a:rect b="b" l="l" r="r" t="t"/>
              <a:pathLst>
                <a:path extrusionOk="0" h="15390" w="15389">
                  <a:moveTo>
                    <a:pt x="0" y="1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0" y="3435"/>
                  </a:lnTo>
                  <a:cubicBezTo>
                    <a:pt x="0" y="4384"/>
                    <a:pt x="770" y="5153"/>
                    <a:pt x="1719" y="5153"/>
                  </a:cubicBezTo>
                  <a:lnTo>
                    <a:pt x="3427" y="5153"/>
                  </a:lnTo>
                  <a:cubicBezTo>
                    <a:pt x="4379" y="5153"/>
                    <a:pt x="5150" y="5927"/>
                    <a:pt x="5146" y="6879"/>
                  </a:cubicBezTo>
                  <a:lnTo>
                    <a:pt x="5138" y="8555"/>
                  </a:lnTo>
                  <a:cubicBezTo>
                    <a:pt x="5135" y="9507"/>
                    <a:pt x="5905" y="10281"/>
                    <a:pt x="6857" y="10281"/>
                  </a:cubicBezTo>
                  <a:lnTo>
                    <a:pt x="8540" y="10281"/>
                  </a:lnTo>
                  <a:cubicBezTo>
                    <a:pt x="9490" y="10281"/>
                    <a:pt x="10259" y="11050"/>
                    <a:pt x="10259" y="12000"/>
                  </a:cubicBezTo>
                  <a:lnTo>
                    <a:pt x="10259" y="13671"/>
                  </a:lnTo>
                  <a:cubicBezTo>
                    <a:pt x="10259" y="14621"/>
                    <a:pt x="11028" y="15390"/>
                    <a:pt x="11978" y="15390"/>
                  </a:cubicBezTo>
                  <a:lnTo>
                    <a:pt x="13669" y="15390"/>
                  </a:lnTo>
                  <a:cubicBezTo>
                    <a:pt x="14619" y="15390"/>
                    <a:pt x="15388" y="14621"/>
                    <a:pt x="15388" y="13671"/>
                  </a:cubicBezTo>
                  <a:lnTo>
                    <a:pt x="15388" y="10260"/>
                  </a:lnTo>
                  <a:lnTo>
                    <a:pt x="15388" y="1720"/>
                  </a:lnTo>
                  <a:cubicBezTo>
                    <a:pt x="15388" y="770"/>
                    <a:pt x="14619" y="1"/>
                    <a:pt x="13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357537" y="4603494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 txBox="1"/>
          <p:nvPr>
            <p:ph idx="1" type="subTitle"/>
          </p:nvPr>
        </p:nvSpPr>
        <p:spPr>
          <a:xfrm>
            <a:off x="720048" y="2024700"/>
            <a:ext cx="3571800" cy="18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24"/>
          <p:cNvSpPr txBox="1"/>
          <p:nvPr>
            <p:ph idx="2" type="subTitle"/>
          </p:nvPr>
        </p:nvSpPr>
        <p:spPr>
          <a:xfrm>
            <a:off x="4852152" y="2024700"/>
            <a:ext cx="3571800" cy="18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24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22" name="Google Shape;322;p24"/>
          <p:cNvGrpSpPr/>
          <p:nvPr/>
        </p:nvGrpSpPr>
        <p:grpSpPr>
          <a:xfrm>
            <a:off x="264154" y="-6"/>
            <a:ext cx="8879839" cy="5143497"/>
            <a:chOff x="264154" y="-6"/>
            <a:chExt cx="8879839" cy="5143497"/>
          </a:xfrm>
        </p:grpSpPr>
        <p:sp>
          <p:nvSpPr>
            <p:cNvPr id="323" name="Google Shape;323;p24"/>
            <p:cNvSpPr/>
            <p:nvPr/>
          </p:nvSpPr>
          <p:spPr>
            <a:xfrm>
              <a:off x="264154" y="2253293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8785019" y="361932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8482070" y="481714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352619" y="3018605"/>
              <a:ext cx="9765" cy="1142409"/>
            </a:xfrm>
            <a:custGeom>
              <a:rect b="b" l="l" r="r" t="t"/>
              <a:pathLst>
                <a:path extrusionOk="0" h="39424" w="337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594872" y="4759916"/>
              <a:ext cx="639331" cy="383575"/>
            </a:xfrm>
            <a:custGeom>
              <a:rect b="b" l="l" r="r" t="t"/>
              <a:pathLst>
                <a:path extrusionOk="0" h="13237" w="22063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8584499" y="2300048"/>
              <a:ext cx="275286" cy="271693"/>
            </a:xfrm>
            <a:custGeom>
              <a:rect b="b" l="l" r="r" t="t"/>
              <a:pathLst>
                <a:path extrusionOk="0" h="9376" w="950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8622616" y="1713610"/>
              <a:ext cx="445935" cy="445964"/>
            </a:xfrm>
            <a:custGeom>
              <a:rect b="b" l="l" r="r" t="t"/>
              <a:pathLst>
                <a:path extrusionOk="0" h="15390" w="15389">
                  <a:moveTo>
                    <a:pt x="0" y="1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0" y="3435"/>
                  </a:lnTo>
                  <a:cubicBezTo>
                    <a:pt x="0" y="4384"/>
                    <a:pt x="770" y="5153"/>
                    <a:pt x="1719" y="5153"/>
                  </a:cubicBezTo>
                  <a:lnTo>
                    <a:pt x="3427" y="5153"/>
                  </a:lnTo>
                  <a:cubicBezTo>
                    <a:pt x="4379" y="5153"/>
                    <a:pt x="5150" y="5927"/>
                    <a:pt x="5146" y="6879"/>
                  </a:cubicBezTo>
                  <a:lnTo>
                    <a:pt x="5138" y="8555"/>
                  </a:lnTo>
                  <a:cubicBezTo>
                    <a:pt x="5135" y="9507"/>
                    <a:pt x="5905" y="10281"/>
                    <a:pt x="6857" y="10281"/>
                  </a:cubicBezTo>
                  <a:lnTo>
                    <a:pt x="8540" y="10281"/>
                  </a:lnTo>
                  <a:cubicBezTo>
                    <a:pt x="9490" y="10281"/>
                    <a:pt x="10259" y="11050"/>
                    <a:pt x="10259" y="12000"/>
                  </a:cubicBezTo>
                  <a:lnTo>
                    <a:pt x="10259" y="13671"/>
                  </a:lnTo>
                  <a:cubicBezTo>
                    <a:pt x="10259" y="14621"/>
                    <a:pt x="11028" y="15390"/>
                    <a:pt x="11978" y="15390"/>
                  </a:cubicBezTo>
                  <a:lnTo>
                    <a:pt x="13669" y="15390"/>
                  </a:lnTo>
                  <a:cubicBezTo>
                    <a:pt x="14619" y="15390"/>
                    <a:pt x="15388" y="14621"/>
                    <a:pt x="15388" y="13671"/>
                  </a:cubicBezTo>
                  <a:lnTo>
                    <a:pt x="15388" y="10260"/>
                  </a:lnTo>
                  <a:lnTo>
                    <a:pt x="15388" y="1720"/>
                  </a:lnTo>
                  <a:cubicBezTo>
                    <a:pt x="15388" y="770"/>
                    <a:pt x="14619" y="1"/>
                    <a:pt x="13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284403" y="4389865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8717474" y="-6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2_1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5"/>
          <p:cNvGrpSpPr/>
          <p:nvPr/>
        </p:nvGrpSpPr>
        <p:grpSpPr>
          <a:xfrm>
            <a:off x="264154" y="-6"/>
            <a:ext cx="8879839" cy="5143497"/>
            <a:chOff x="264154" y="-6"/>
            <a:chExt cx="8879839" cy="5143497"/>
          </a:xfrm>
        </p:grpSpPr>
        <p:sp>
          <p:nvSpPr>
            <p:cNvPr id="334" name="Google Shape;334;p25"/>
            <p:cNvSpPr/>
            <p:nvPr/>
          </p:nvSpPr>
          <p:spPr>
            <a:xfrm>
              <a:off x="264154" y="2253293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8785019" y="361932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8482070" y="481714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352619" y="3018605"/>
              <a:ext cx="9765" cy="1142409"/>
            </a:xfrm>
            <a:custGeom>
              <a:rect b="b" l="l" r="r" t="t"/>
              <a:pathLst>
                <a:path extrusionOk="0" h="39424" w="337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594872" y="4759916"/>
              <a:ext cx="639331" cy="383575"/>
            </a:xfrm>
            <a:custGeom>
              <a:rect b="b" l="l" r="r" t="t"/>
              <a:pathLst>
                <a:path extrusionOk="0" h="13237" w="22063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8584499" y="2300048"/>
              <a:ext cx="275286" cy="271693"/>
            </a:xfrm>
            <a:custGeom>
              <a:rect b="b" l="l" r="r" t="t"/>
              <a:pathLst>
                <a:path extrusionOk="0" h="9376" w="950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8622616" y="1713610"/>
              <a:ext cx="445935" cy="445964"/>
            </a:xfrm>
            <a:custGeom>
              <a:rect b="b" l="l" r="r" t="t"/>
              <a:pathLst>
                <a:path extrusionOk="0" h="15390" w="15389">
                  <a:moveTo>
                    <a:pt x="0" y="1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0" y="3435"/>
                  </a:lnTo>
                  <a:cubicBezTo>
                    <a:pt x="0" y="4384"/>
                    <a:pt x="770" y="5153"/>
                    <a:pt x="1719" y="5153"/>
                  </a:cubicBezTo>
                  <a:lnTo>
                    <a:pt x="3427" y="5153"/>
                  </a:lnTo>
                  <a:cubicBezTo>
                    <a:pt x="4379" y="5153"/>
                    <a:pt x="5150" y="5927"/>
                    <a:pt x="5146" y="6879"/>
                  </a:cubicBezTo>
                  <a:lnTo>
                    <a:pt x="5138" y="8555"/>
                  </a:lnTo>
                  <a:cubicBezTo>
                    <a:pt x="5135" y="9507"/>
                    <a:pt x="5905" y="10281"/>
                    <a:pt x="6857" y="10281"/>
                  </a:cubicBezTo>
                  <a:lnTo>
                    <a:pt x="8540" y="10281"/>
                  </a:lnTo>
                  <a:cubicBezTo>
                    <a:pt x="9490" y="10281"/>
                    <a:pt x="10259" y="11050"/>
                    <a:pt x="10259" y="12000"/>
                  </a:cubicBezTo>
                  <a:lnTo>
                    <a:pt x="10259" y="13671"/>
                  </a:lnTo>
                  <a:cubicBezTo>
                    <a:pt x="10259" y="14621"/>
                    <a:pt x="11028" y="15390"/>
                    <a:pt x="11978" y="15390"/>
                  </a:cubicBezTo>
                  <a:lnTo>
                    <a:pt x="13669" y="15390"/>
                  </a:lnTo>
                  <a:cubicBezTo>
                    <a:pt x="14619" y="15390"/>
                    <a:pt x="15388" y="14621"/>
                    <a:pt x="15388" y="13671"/>
                  </a:cubicBezTo>
                  <a:lnTo>
                    <a:pt x="15388" y="10260"/>
                  </a:lnTo>
                  <a:lnTo>
                    <a:pt x="15388" y="1720"/>
                  </a:lnTo>
                  <a:cubicBezTo>
                    <a:pt x="15388" y="770"/>
                    <a:pt x="14619" y="1"/>
                    <a:pt x="13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284403" y="4389865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8717474" y="-6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3" name="Google Shape;343;p25"/>
          <p:cNvSpPr txBox="1"/>
          <p:nvPr>
            <p:ph idx="1" type="subTitle"/>
          </p:nvPr>
        </p:nvSpPr>
        <p:spPr>
          <a:xfrm>
            <a:off x="1522688" y="3916799"/>
            <a:ext cx="27858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25"/>
          <p:cNvSpPr txBox="1"/>
          <p:nvPr>
            <p:ph idx="2" type="subTitle"/>
          </p:nvPr>
        </p:nvSpPr>
        <p:spPr>
          <a:xfrm>
            <a:off x="1522688" y="3577775"/>
            <a:ext cx="2785800" cy="4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25"/>
          <p:cNvSpPr txBox="1"/>
          <p:nvPr>
            <p:ph idx="3" type="subTitle"/>
          </p:nvPr>
        </p:nvSpPr>
        <p:spPr>
          <a:xfrm>
            <a:off x="4835513" y="3916799"/>
            <a:ext cx="27858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25"/>
          <p:cNvSpPr txBox="1"/>
          <p:nvPr>
            <p:ph idx="4" type="subTitle"/>
          </p:nvPr>
        </p:nvSpPr>
        <p:spPr>
          <a:xfrm>
            <a:off x="4835513" y="3577775"/>
            <a:ext cx="2785800" cy="4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25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"/>
          <p:cNvSpPr txBox="1"/>
          <p:nvPr>
            <p:ph idx="1" type="subTitle"/>
          </p:nvPr>
        </p:nvSpPr>
        <p:spPr>
          <a:xfrm>
            <a:off x="720000" y="2990247"/>
            <a:ext cx="2286300" cy="10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26"/>
          <p:cNvSpPr txBox="1"/>
          <p:nvPr>
            <p:ph idx="2" type="subTitle"/>
          </p:nvPr>
        </p:nvSpPr>
        <p:spPr>
          <a:xfrm>
            <a:off x="3428855" y="2990270"/>
            <a:ext cx="2286300" cy="10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26"/>
          <p:cNvSpPr txBox="1"/>
          <p:nvPr>
            <p:ph idx="3" type="subTitle"/>
          </p:nvPr>
        </p:nvSpPr>
        <p:spPr>
          <a:xfrm>
            <a:off x="6137698" y="2990290"/>
            <a:ext cx="2286300" cy="10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26"/>
          <p:cNvSpPr txBox="1"/>
          <p:nvPr>
            <p:ph idx="4" type="subTitle"/>
          </p:nvPr>
        </p:nvSpPr>
        <p:spPr>
          <a:xfrm>
            <a:off x="720000" y="2292875"/>
            <a:ext cx="2286300" cy="84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26"/>
          <p:cNvSpPr txBox="1"/>
          <p:nvPr>
            <p:ph idx="5" type="subTitle"/>
          </p:nvPr>
        </p:nvSpPr>
        <p:spPr>
          <a:xfrm>
            <a:off x="3428850" y="2292875"/>
            <a:ext cx="2286300" cy="84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26"/>
          <p:cNvSpPr txBox="1"/>
          <p:nvPr>
            <p:ph idx="6" type="subTitle"/>
          </p:nvPr>
        </p:nvSpPr>
        <p:spPr>
          <a:xfrm>
            <a:off x="6137700" y="2292875"/>
            <a:ext cx="2286300" cy="84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26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56" name="Google Shape;356;p26"/>
          <p:cNvGrpSpPr/>
          <p:nvPr/>
        </p:nvGrpSpPr>
        <p:grpSpPr>
          <a:xfrm>
            <a:off x="-12" y="2494"/>
            <a:ext cx="8856537" cy="5141010"/>
            <a:chOff x="-12" y="2494"/>
            <a:chExt cx="8856537" cy="5141010"/>
          </a:xfrm>
        </p:grpSpPr>
        <p:sp>
          <p:nvSpPr>
            <p:cNvPr id="357" name="Google Shape;357;p26"/>
            <p:cNvSpPr/>
            <p:nvPr/>
          </p:nvSpPr>
          <p:spPr>
            <a:xfrm>
              <a:off x="3871816" y="4716568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8508795" y="1805016"/>
              <a:ext cx="347730" cy="370217"/>
            </a:xfrm>
            <a:custGeom>
              <a:rect b="b" l="l" r="r" t="t"/>
              <a:pathLst>
                <a:path extrusionOk="0" h="12776" w="1200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-12" y="662498"/>
              <a:ext cx="237123" cy="237123"/>
            </a:xfrm>
            <a:custGeom>
              <a:rect b="b" l="l" r="r" t="t"/>
              <a:pathLst>
                <a:path extrusionOk="0" h="8183" w="8183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4317728" y="4461337"/>
              <a:ext cx="508555" cy="508584"/>
            </a:xfrm>
            <a:custGeom>
              <a:rect b="b" l="l" r="r" t="t"/>
              <a:pathLst>
                <a:path extrusionOk="0" h="17551" w="17550">
                  <a:moveTo>
                    <a:pt x="1962" y="0"/>
                  </a:moveTo>
                  <a:cubicBezTo>
                    <a:pt x="879" y="0"/>
                    <a:pt x="1" y="878"/>
                    <a:pt x="1" y="1960"/>
                  </a:cubicBezTo>
                  <a:lnTo>
                    <a:pt x="1" y="5851"/>
                  </a:lnTo>
                  <a:lnTo>
                    <a:pt x="1" y="15591"/>
                  </a:lnTo>
                  <a:cubicBezTo>
                    <a:pt x="1" y="16673"/>
                    <a:pt x="879" y="17550"/>
                    <a:pt x="1962" y="17550"/>
                  </a:cubicBezTo>
                  <a:lnTo>
                    <a:pt x="17550" y="17550"/>
                  </a:lnTo>
                  <a:lnTo>
                    <a:pt x="17523" y="17524"/>
                  </a:lnTo>
                  <a:lnTo>
                    <a:pt x="17550" y="17524"/>
                  </a:lnTo>
                  <a:lnTo>
                    <a:pt x="17550" y="13634"/>
                  </a:lnTo>
                  <a:cubicBezTo>
                    <a:pt x="17549" y="12552"/>
                    <a:pt x="16671" y="11674"/>
                    <a:pt x="15588" y="11674"/>
                  </a:cubicBezTo>
                  <a:lnTo>
                    <a:pt x="13642" y="11674"/>
                  </a:lnTo>
                  <a:cubicBezTo>
                    <a:pt x="12556" y="11674"/>
                    <a:pt x="11677" y="10791"/>
                    <a:pt x="11682" y="9704"/>
                  </a:cubicBezTo>
                  <a:lnTo>
                    <a:pt x="11691" y="7792"/>
                  </a:lnTo>
                  <a:cubicBezTo>
                    <a:pt x="11696" y="6706"/>
                    <a:pt x="10817" y="5822"/>
                    <a:pt x="9731" y="5822"/>
                  </a:cubicBezTo>
                  <a:lnTo>
                    <a:pt x="7811" y="5822"/>
                  </a:lnTo>
                  <a:cubicBezTo>
                    <a:pt x="6728" y="5822"/>
                    <a:pt x="5850" y="4945"/>
                    <a:pt x="5850" y="3863"/>
                  </a:cubicBezTo>
                  <a:lnTo>
                    <a:pt x="5850" y="1960"/>
                  </a:lnTo>
                  <a:cubicBezTo>
                    <a:pt x="5850" y="878"/>
                    <a:pt x="4972" y="0"/>
                    <a:pt x="3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5029381" y="49024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8710328" y="2358115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319387" y="2494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/>
          <p:nvPr>
            <p:ph idx="1" type="subTitle"/>
          </p:nvPr>
        </p:nvSpPr>
        <p:spPr>
          <a:xfrm>
            <a:off x="1208175" y="2075375"/>
            <a:ext cx="28671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27"/>
          <p:cNvSpPr txBox="1"/>
          <p:nvPr>
            <p:ph idx="2" type="subTitle"/>
          </p:nvPr>
        </p:nvSpPr>
        <p:spPr>
          <a:xfrm>
            <a:off x="5556901" y="2075375"/>
            <a:ext cx="28671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27"/>
          <p:cNvSpPr txBox="1"/>
          <p:nvPr>
            <p:ph idx="3" type="subTitle"/>
          </p:nvPr>
        </p:nvSpPr>
        <p:spPr>
          <a:xfrm>
            <a:off x="1208175" y="3675600"/>
            <a:ext cx="28671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27"/>
          <p:cNvSpPr txBox="1"/>
          <p:nvPr>
            <p:ph idx="4" type="subTitle"/>
          </p:nvPr>
        </p:nvSpPr>
        <p:spPr>
          <a:xfrm>
            <a:off x="5556901" y="3675600"/>
            <a:ext cx="28671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27"/>
          <p:cNvSpPr txBox="1"/>
          <p:nvPr>
            <p:ph idx="5" type="subTitle"/>
          </p:nvPr>
        </p:nvSpPr>
        <p:spPr>
          <a:xfrm>
            <a:off x="1208150" y="1745075"/>
            <a:ext cx="28671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27"/>
          <p:cNvSpPr txBox="1"/>
          <p:nvPr>
            <p:ph idx="6" type="subTitle"/>
          </p:nvPr>
        </p:nvSpPr>
        <p:spPr>
          <a:xfrm>
            <a:off x="1208150" y="3345350"/>
            <a:ext cx="28671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27"/>
          <p:cNvSpPr txBox="1"/>
          <p:nvPr>
            <p:ph idx="7" type="subTitle"/>
          </p:nvPr>
        </p:nvSpPr>
        <p:spPr>
          <a:xfrm>
            <a:off x="5556900" y="1745075"/>
            <a:ext cx="28671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27"/>
          <p:cNvSpPr txBox="1"/>
          <p:nvPr>
            <p:ph idx="8" type="subTitle"/>
          </p:nvPr>
        </p:nvSpPr>
        <p:spPr>
          <a:xfrm>
            <a:off x="5556900" y="3345350"/>
            <a:ext cx="28671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27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74" name="Google Shape;374;p27"/>
          <p:cNvGrpSpPr/>
          <p:nvPr/>
        </p:nvGrpSpPr>
        <p:grpSpPr>
          <a:xfrm>
            <a:off x="100054" y="-6"/>
            <a:ext cx="8918716" cy="5143511"/>
            <a:chOff x="100054" y="-6"/>
            <a:chExt cx="8918716" cy="5143511"/>
          </a:xfrm>
        </p:grpSpPr>
        <p:sp>
          <p:nvSpPr>
            <p:cNvPr id="375" name="Google Shape;375;p27"/>
            <p:cNvSpPr/>
            <p:nvPr/>
          </p:nvSpPr>
          <p:spPr>
            <a:xfrm>
              <a:off x="268866" y="4410318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100054" y="4018635"/>
              <a:ext cx="280068" cy="280068"/>
            </a:xfrm>
            <a:custGeom>
              <a:rect b="b" l="l" r="r" t="t"/>
              <a:pathLst>
                <a:path extrusionOk="0" h="9665" w="9665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8424003" y="318287"/>
              <a:ext cx="508555" cy="508584"/>
            </a:xfrm>
            <a:custGeom>
              <a:rect b="b" l="l" r="r" t="t"/>
              <a:pathLst>
                <a:path extrusionOk="0" h="17551" w="17550">
                  <a:moveTo>
                    <a:pt x="1962" y="0"/>
                  </a:moveTo>
                  <a:cubicBezTo>
                    <a:pt x="879" y="0"/>
                    <a:pt x="1" y="878"/>
                    <a:pt x="1" y="1960"/>
                  </a:cubicBezTo>
                  <a:lnTo>
                    <a:pt x="1" y="5851"/>
                  </a:lnTo>
                  <a:lnTo>
                    <a:pt x="1" y="15591"/>
                  </a:lnTo>
                  <a:cubicBezTo>
                    <a:pt x="1" y="16673"/>
                    <a:pt x="879" y="17550"/>
                    <a:pt x="1962" y="17550"/>
                  </a:cubicBezTo>
                  <a:lnTo>
                    <a:pt x="17550" y="17550"/>
                  </a:lnTo>
                  <a:lnTo>
                    <a:pt x="17523" y="17524"/>
                  </a:lnTo>
                  <a:lnTo>
                    <a:pt x="17550" y="17524"/>
                  </a:lnTo>
                  <a:lnTo>
                    <a:pt x="17550" y="13634"/>
                  </a:lnTo>
                  <a:cubicBezTo>
                    <a:pt x="17549" y="12552"/>
                    <a:pt x="16671" y="11674"/>
                    <a:pt x="15588" y="11674"/>
                  </a:cubicBezTo>
                  <a:lnTo>
                    <a:pt x="13642" y="11674"/>
                  </a:lnTo>
                  <a:cubicBezTo>
                    <a:pt x="12556" y="11674"/>
                    <a:pt x="11677" y="10791"/>
                    <a:pt x="11682" y="9704"/>
                  </a:cubicBezTo>
                  <a:lnTo>
                    <a:pt x="11691" y="7792"/>
                  </a:lnTo>
                  <a:cubicBezTo>
                    <a:pt x="11696" y="6706"/>
                    <a:pt x="10817" y="5822"/>
                    <a:pt x="9731" y="5822"/>
                  </a:cubicBezTo>
                  <a:lnTo>
                    <a:pt x="7811" y="5822"/>
                  </a:lnTo>
                  <a:cubicBezTo>
                    <a:pt x="6728" y="5822"/>
                    <a:pt x="5850" y="4945"/>
                    <a:pt x="5850" y="3863"/>
                  </a:cubicBezTo>
                  <a:lnTo>
                    <a:pt x="5850" y="1960"/>
                  </a:lnTo>
                  <a:cubicBezTo>
                    <a:pt x="5850" y="878"/>
                    <a:pt x="4972" y="0"/>
                    <a:pt x="3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3358181" y="49024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8846557" y="381244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4132739" y="4544355"/>
              <a:ext cx="878511" cy="599139"/>
            </a:xfrm>
            <a:custGeom>
              <a:rect b="b" l="l" r="r" t="t"/>
              <a:pathLst>
                <a:path extrusionOk="0" h="20676" w="30317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8788386" y="4131785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332112" y="-6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BLANK_1_1_1_1_1_2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 txBox="1"/>
          <p:nvPr>
            <p:ph idx="1" type="subTitle"/>
          </p:nvPr>
        </p:nvSpPr>
        <p:spPr>
          <a:xfrm>
            <a:off x="720000" y="2216788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28"/>
          <p:cNvSpPr txBox="1"/>
          <p:nvPr>
            <p:ph idx="2" type="subTitle"/>
          </p:nvPr>
        </p:nvSpPr>
        <p:spPr>
          <a:xfrm>
            <a:off x="3419271" y="2216788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8"/>
          <p:cNvSpPr txBox="1"/>
          <p:nvPr>
            <p:ph idx="3" type="subTitle"/>
          </p:nvPr>
        </p:nvSpPr>
        <p:spPr>
          <a:xfrm>
            <a:off x="2069638" y="3969000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28"/>
          <p:cNvSpPr txBox="1"/>
          <p:nvPr>
            <p:ph idx="4" type="subTitle"/>
          </p:nvPr>
        </p:nvSpPr>
        <p:spPr>
          <a:xfrm>
            <a:off x="4768909" y="3969000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28"/>
          <p:cNvSpPr txBox="1"/>
          <p:nvPr>
            <p:ph idx="5" type="subTitle"/>
          </p:nvPr>
        </p:nvSpPr>
        <p:spPr>
          <a:xfrm>
            <a:off x="6118550" y="2216788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28"/>
          <p:cNvSpPr txBox="1"/>
          <p:nvPr>
            <p:ph idx="6" type="subTitle"/>
          </p:nvPr>
        </p:nvSpPr>
        <p:spPr>
          <a:xfrm>
            <a:off x="720000" y="1526638"/>
            <a:ext cx="2305500" cy="8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28"/>
          <p:cNvSpPr txBox="1"/>
          <p:nvPr>
            <p:ph idx="7" type="subTitle"/>
          </p:nvPr>
        </p:nvSpPr>
        <p:spPr>
          <a:xfrm>
            <a:off x="3419275" y="1526638"/>
            <a:ext cx="2305500" cy="8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28"/>
          <p:cNvSpPr txBox="1"/>
          <p:nvPr>
            <p:ph idx="8" type="subTitle"/>
          </p:nvPr>
        </p:nvSpPr>
        <p:spPr>
          <a:xfrm>
            <a:off x="6118550" y="1526638"/>
            <a:ext cx="2305500" cy="8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28"/>
          <p:cNvSpPr txBox="1"/>
          <p:nvPr>
            <p:ph idx="9" type="subTitle"/>
          </p:nvPr>
        </p:nvSpPr>
        <p:spPr>
          <a:xfrm>
            <a:off x="2069650" y="3278650"/>
            <a:ext cx="2305500" cy="8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28"/>
          <p:cNvSpPr txBox="1"/>
          <p:nvPr>
            <p:ph idx="13" type="subTitle"/>
          </p:nvPr>
        </p:nvSpPr>
        <p:spPr>
          <a:xfrm>
            <a:off x="4768900" y="3278650"/>
            <a:ext cx="2305500" cy="85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28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95" name="Google Shape;395;p28"/>
          <p:cNvGrpSpPr/>
          <p:nvPr/>
        </p:nvGrpSpPr>
        <p:grpSpPr>
          <a:xfrm>
            <a:off x="231095" y="2695298"/>
            <a:ext cx="8779481" cy="2452783"/>
            <a:chOff x="231095" y="2695298"/>
            <a:chExt cx="8779481" cy="2452783"/>
          </a:xfrm>
        </p:grpSpPr>
        <p:sp>
          <p:nvSpPr>
            <p:cNvPr id="396" name="Google Shape;396;p28"/>
            <p:cNvSpPr/>
            <p:nvPr/>
          </p:nvSpPr>
          <p:spPr>
            <a:xfrm>
              <a:off x="7865154" y="4745973"/>
              <a:ext cx="280068" cy="280068"/>
            </a:xfrm>
            <a:custGeom>
              <a:rect b="b" l="l" r="r" t="t"/>
              <a:pathLst>
                <a:path extrusionOk="0" h="9665" w="9665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231095" y="3126741"/>
              <a:ext cx="347730" cy="370217"/>
            </a:xfrm>
            <a:custGeom>
              <a:rect b="b" l="l" r="r" t="t"/>
              <a:pathLst>
                <a:path extrusionOk="0" h="12776" w="1200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1392206" y="49024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643207" y="269529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0" name="Google Shape;400;p28"/>
            <p:cNvGrpSpPr/>
            <p:nvPr/>
          </p:nvGrpSpPr>
          <p:grpSpPr>
            <a:xfrm>
              <a:off x="231110" y="3904749"/>
              <a:ext cx="977788" cy="1238759"/>
              <a:chOff x="227223" y="1681074"/>
              <a:chExt cx="977788" cy="1238759"/>
            </a:xfrm>
          </p:grpSpPr>
          <p:sp>
            <p:nvSpPr>
              <p:cNvPr id="401" name="Google Shape;401;p28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rect b="b" l="l" r="r" t="t"/>
                <a:pathLst>
                  <a:path extrusionOk="0" h="40309" w="29844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8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rect b="b" l="l" r="r" t="t"/>
                <a:pathLst>
                  <a:path extrusionOk="0" h="42749" w="33743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3" name="Google Shape;403;p28"/>
            <p:cNvSpPr/>
            <p:nvPr/>
          </p:nvSpPr>
          <p:spPr>
            <a:xfrm>
              <a:off x="8419124" y="4136360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678299" y="4249023"/>
              <a:ext cx="275286" cy="271693"/>
            </a:xfrm>
            <a:custGeom>
              <a:rect b="b" l="l" r="r" t="t"/>
              <a:pathLst>
                <a:path extrusionOk="0" h="9376" w="950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564641" y="3327623"/>
              <a:ext cx="445935" cy="445964"/>
            </a:xfrm>
            <a:custGeom>
              <a:rect b="b" l="l" r="r" t="t"/>
              <a:pathLst>
                <a:path extrusionOk="0" h="15390" w="15389">
                  <a:moveTo>
                    <a:pt x="0" y="1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0" y="3435"/>
                  </a:lnTo>
                  <a:cubicBezTo>
                    <a:pt x="0" y="4384"/>
                    <a:pt x="770" y="5153"/>
                    <a:pt x="1719" y="5153"/>
                  </a:cubicBezTo>
                  <a:lnTo>
                    <a:pt x="3427" y="5153"/>
                  </a:lnTo>
                  <a:cubicBezTo>
                    <a:pt x="4379" y="5153"/>
                    <a:pt x="5150" y="5927"/>
                    <a:pt x="5146" y="6879"/>
                  </a:cubicBezTo>
                  <a:lnTo>
                    <a:pt x="5138" y="8555"/>
                  </a:lnTo>
                  <a:cubicBezTo>
                    <a:pt x="5135" y="9507"/>
                    <a:pt x="5905" y="10281"/>
                    <a:pt x="6857" y="10281"/>
                  </a:cubicBezTo>
                  <a:lnTo>
                    <a:pt x="8540" y="10281"/>
                  </a:lnTo>
                  <a:cubicBezTo>
                    <a:pt x="9490" y="10281"/>
                    <a:pt x="10259" y="11050"/>
                    <a:pt x="10259" y="12000"/>
                  </a:cubicBezTo>
                  <a:lnTo>
                    <a:pt x="10259" y="13671"/>
                  </a:lnTo>
                  <a:cubicBezTo>
                    <a:pt x="10259" y="14621"/>
                    <a:pt x="11028" y="15390"/>
                    <a:pt x="11978" y="15390"/>
                  </a:cubicBezTo>
                  <a:lnTo>
                    <a:pt x="13669" y="15390"/>
                  </a:lnTo>
                  <a:cubicBezTo>
                    <a:pt x="14619" y="15390"/>
                    <a:pt x="15388" y="14621"/>
                    <a:pt x="15388" y="13671"/>
                  </a:cubicBezTo>
                  <a:lnTo>
                    <a:pt x="15388" y="10260"/>
                  </a:lnTo>
                  <a:lnTo>
                    <a:pt x="15388" y="1720"/>
                  </a:lnTo>
                  <a:cubicBezTo>
                    <a:pt x="15388" y="770"/>
                    <a:pt x="14619" y="1"/>
                    <a:pt x="13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 txBox="1"/>
          <p:nvPr>
            <p:ph idx="1" type="subTitle"/>
          </p:nvPr>
        </p:nvSpPr>
        <p:spPr>
          <a:xfrm>
            <a:off x="720000" y="2254475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29"/>
          <p:cNvSpPr txBox="1"/>
          <p:nvPr>
            <p:ph idx="2" type="subTitle"/>
          </p:nvPr>
        </p:nvSpPr>
        <p:spPr>
          <a:xfrm>
            <a:off x="3419275" y="2254475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29"/>
          <p:cNvSpPr txBox="1"/>
          <p:nvPr>
            <p:ph idx="3" type="subTitle"/>
          </p:nvPr>
        </p:nvSpPr>
        <p:spPr>
          <a:xfrm>
            <a:off x="720000" y="3969000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29"/>
          <p:cNvSpPr txBox="1"/>
          <p:nvPr>
            <p:ph idx="4" type="subTitle"/>
          </p:nvPr>
        </p:nvSpPr>
        <p:spPr>
          <a:xfrm>
            <a:off x="3419271" y="3969000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29"/>
          <p:cNvSpPr txBox="1"/>
          <p:nvPr>
            <p:ph idx="5" type="subTitle"/>
          </p:nvPr>
        </p:nvSpPr>
        <p:spPr>
          <a:xfrm>
            <a:off x="6118550" y="2254475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29"/>
          <p:cNvSpPr txBox="1"/>
          <p:nvPr>
            <p:ph idx="6" type="subTitle"/>
          </p:nvPr>
        </p:nvSpPr>
        <p:spPr>
          <a:xfrm>
            <a:off x="6118550" y="3969000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29"/>
          <p:cNvSpPr txBox="1"/>
          <p:nvPr>
            <p:ph idx="7" type="subTitle"/>
          </p:nvPr>
        </p:nvSpPr>
        <p:spPr>
          <a:xfrm>
            <a:off x="720000" y="1553225"/>
            <a:ext cx="2305500" cy="8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29"/>
          <p:cNvSpPr txBox="1"/>
          <p:nvPr>
            <p:ph idx="8" type="subTitle"/>
          </p:nvPr>
        </p:nvSpPr>
        <p:spPr>
          <a:xfrm>
            <a:off x="3419275" y="1553225"/>
            <a:ext cx="2305500" cy="8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29"/>
          <p:cNvSpPr txBox="1"/>
          <p:nvPr>
            <p:ph idx="9" type="subTitle"/>
          </p:nvPr>
        </p:nvSpPr>
        <p:spPr>
          <a:xfrm>
            <a:off x="6118550" y="1553225"/>
            <a:ext cx="2305500" cy="8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29"/>
          <p:cNvSpPr txBox="1"/>
          <p:nvPr>
            <p:ph idx="13" type="subTitle"/>
          </p:nvPr>
        </p:nvSpPr>
        <p:spPr>
          <a:xfrm>
            <a:off x="6118550" y="3267550"/>
            <a:ext cx="2305500" cy="8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29"/>
          <p:cNvSpPr txBox="1"/>
          <p:nvPr>
            <p:ph idx="14" type="subTitle"/>
          </p:nvPr>
        </p:nvSpPr>
        <p:spPr>
          <a:xfrm>
            <a:off x="720000" y="3267550"/>
            <a:ext cx="2305500" cy="8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29"/>
          <p:cNvSpPr txBox="1"/>
          <p:nvPr>
            <p:ph idx="15" type="subTitle"/>
          </p:nvPr>
        </p:nvSpPr>
        <p:spPr>
          <a:xfrm>
            <a:off x="3419275" y="3267550"/>
            <a:ext cx="2305500" cy="8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29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20" name="Google Shape;420;p29"/>
          <p:cNvGrpSpPr/>
          <p:nvPr/>
        </p:nvGrpSpPr>
        <p:grpSpPr>
          <a:xfrm>
            <a:off x="0" y="-6"/>
            <a:ext cx="9151813" cy="5153105"/>
            <a:chOff x="0" y="-6"/>
            <a:chExt cx="9151813" cy="5153105"/>
          </a:xfrm>
        </p:grpSpPr>
        <p:sp>
          <p:nvSpPr>
            <p:cNvPr id="421" name="Google Shape;421;p29"/>
            <p:cNvSpPr/>
            <p:nvPr/>
          </p:nvSpPr>
          <p:spPr>
            <a:xfrm>
              <a:off x="8578256" y="-4"/>
              <a:ext cx="573557" cy="1282973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5047391" y="4691168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8584494" y="1418370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3871032" y="4873273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 rot="-5400000">
              <a:off x="-139686" y="139680"/>
              <a:ext cx="878511" cy="599139"/>
            </a:xfrm>
            <a:custGeom>
              <a:rect b="b" l="l" r="r" t="t"/>
              <a:pathLst>
                <a:path extrusionOk="0" h="20676" w="30317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4252334" y="4759916"/>
              <a:ext cx="639331" cy="383575"/>
            </a:xfrm>
            <a:custGeom>
              <a:rect b="b" l="l" r="r" t="t"/>
              <a:pathLst>
                <a:path extrusionOk="0" h="13237" w="22063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290474" y="985273"/>
              <a:ext cx="275286" cy="271693"/>
            </a:xfrm>
            <a:custGeom>
              <a:rect b="b" l="l" r="r" t="t"/>
              <a:pathLst>
                <a:path extrusionOk="0" h="9376" w="950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294912" y="4615594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8759324" y="4615594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0"/>
          <p:cNvSpPr txBox="1"/>
          <p:nvPr>
            <p:ph hasCustomPrompt="1" type="title"/>
          </p:nvPr>
        </p:nvSpPr>
        <p:spPr>
          <a:xfrm rot="-321">
            <a:off x="2967543" y="2044496"/>
            <a:ext cx="32091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32" name="Google Shape;432;p30"/>
          <p:cNvSpPr txBox="1"/>
          <p:nvPr>
            <p:ph idx="1" type="subTitle"/>
          </p:nvPr>
        </p:nvSpPr>
        <p:spPr>
          <a:xfrm>
            <a:off x="2967510" y="2708503"/>
            <a:ext cx="3209100" cy="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30"/>
          <p:cNvSpPr txBox="1"/>
          <p:nvPr>
            <p:ph hasCustomPrompt="1" idx="2" type="title"/>
          </p:nvPr>
        </p:nvSpPr>
        <p:spPr>
          <a:xfrm rot="-321">
            <a:off x="2967521" y="540150"/>
            <a:ext cx="32091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5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34" name="Google Shape;434;p30"/>
          <p:cNvSpPr txBox="1"/>
          <p:nvPr>
            <p:ph idx="3" type="subTitle"/>
          </p:nvPr>
        </p:nvSpPr>
        <p:spPr>
          <a:xfrm>
            <a:off x="2967500" y="1204315"/>
            <a:ext cx="3209100" cy="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30"/>
          <p:cNvSpPr txBox="1"/>
          <p:nvPr>
            <p:ph hasCustomPrompt="1" idx="4" type="title"/>
          </p:nvPr>
        </p:nvSpPr>
        <p:spPr>
          <a:xfrm>
            <a:off x="2967521" y="3548524"/>
            <a:ext cx="32091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5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36" name="Google Shape;436;p30"/>
          <p:cNvSpPr txBox="1"/>
          <p:nvPr>
            <p:ph idx="5" type="subTitle"/>
          </p:nvPr>
        </p:nvSpPr>
        <p:spPr>
          <a:xfrm>
            <a:off x="2967500" y="4212600"/>
            <a:ext cx="3209100" cy="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7" name="Google Shape;437;p30"/>
          <p:cNvGrpSpPr/>
          <p:nvPr/>
        </p:nvGrpSpPr>
        <p:grpSpPr>
          <a:xfrm>
            <a:off x="273466" y="5"/>
            <a:ext cx="8650043" cy="5143499"/>
            <a:chOff x="273466" y="5"/>
            <a:chExt cx="8650043" cy="5143499"/>
          </a:xfrm>
        </p:grpSpPr>
        <p:sp>
          <p:nvSpPr>
            <p:cNvPr id="438" name="Google Shape;438;p30"/>
            <p:cNvSpPr/>
            <p:nvPr/>
          </p:nvSpPr>
          <p:spPr>
            <a:xfrm>
              <a:off x="8414953" y="1204337"/>
              <a:ext cx="508555" cy="508584"/>
            </a:xfrm>
            <a:custGeom>
              <a:rect b="b" l="l" r="r" t="t"/>
              <a:pathLst>
                <a:path extrusionOk="0" h="17551" w="17550">
                  <a:moveTo>
                    <a:pt x="1962" y="0"/>
                  </a:moveTo>
                  <a:cubicBezTo>
                    <a:pt x="879" y="0"/>
                    <a:pt x="1" y="878"/>
                    <a:pt x="1" y="1960"/>
                  </a:cubicBezTo>
                  <a:lnTo>
                    <a:pt x="1" y="5851"/>
                  </a:lnTo>
                  <a:lnTo>
                    <a:pt x="1" y="15591"/>
                  </a:lnTo>
                  <a:cubicBezTo>
                    <a:pt x="1" y="16673"/>
                    <a:pt x="879" y="17550"/>
                    <a:pt x="1962" y="17550"/>
                  </a:cubicBezTo>
                  <a:lnTo>
                    <a:pt x="17550" y="17550"/>
                  </a:lnTo>
                  <a:lnTo>
                    <a:pt x="17523" y="17524"/>
                  </a:lnTo>
                  <a:lnTo>
                    <a:pt x="17550" y="17524"/>
                  </a:lnTo>
                  <a:lnTo>
                    <a:pt x="17550" y="13634"/>
                  </a:lnTo>
                  <a:cubicBezTo>
                    <a:pt x="17549" y="12552"/>
                    <a:pt x="16671" y="11674"/>
                    <a:pt x="15588" y="11674"/>
                  </a:cubicBezTo>
                  <a:lnTo>
                    <a:pt x="13642" y="11674"/>
                  </a:lnTo>
                  <a:cubicBezTo>
                    <a:pt x="12556" y="11674"/>
                    <a:pt x="11677" y="10791"/>
                    <a:pt x="11682" y="9704"/>
                  </a:cubicBezTo>
                  <a:lnTo>
                    <a:pt x="11691" y="7792"/>
                  </a:lnTo>
                  <a:cubicBezTo>
                    <a:pt x="11696" y="6706"/>
                    <a:pt x="10817" y="5822"/>
                    <a:pt x="9731" y="5822"/>
                  </a:cubicBezTo>
                  <a:lnTo>
                    <a:pt x="7811" y="5822"/>
                  </a:lnTo>
                  <a:cubicBezTo>
                    <a:pt x="6728" y="5822"/>
                    <a:pt x="5850" y="4945"/>
                    <a:pt x="5850" y="3863"/>
                  </a:cubicBezTo>
                  <a:lnTo>
                    <a:pt x="5850" y="1960"/>
                  </a:lnTo>
                  <a:cubicBezTo>
                    <a:pt x="5850" y="878"/>
                    <a:pt x="4972" y="0"/>
                    <a:pt x="3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4371256" y="49024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3858332" y="4902473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719394" y="5"/>
              <a:ext cx="9765" cy="1142409"/>
            </a:xfrm>
            <a:custGeom>
              <a:rect b="b" l="l" r="r" t="t"/>
              <a:pathLst>
                <a:path extrusionOk="0" h="39424" w="337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8229787" y="8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273466" y="3548523"/>
              <a:ext cx="445935" cy="445964"/>
            </a:xfrm>
            <a:custGeom>
              <a:rect b="b" l="l" r="r" t="t"/>
              <a:pathLst>
                <a:path extrusionOk="0" h="15390" w="15389">
                  <a:moveTo>
                    <a:pt x="0" y="1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0" y="3435"/>
                  </a:lnTo>
                  <a:cubicBezTo>
                    <a:pt x="0" y="4384"/>
                    <a:pt x="770" y="5153"/>
                    <a:pt x="1719" y="5153"/>
                  </a:cubicBezTo>
                  <a:lnTo>
                    <a:pt x="3427" y="5153"/>
                  </a:lnTo>
                  <a:cubicBezTo>
                    <a:pt x="4379" y="5153"/>
                    <a:pt x="5150" y="5927"/>
                    <a:pt x="5146" y="6879"/>
                  </a:cubicBezTo>
                  <a:lnTo>
                    <a:pt x="5138" y="8555"/>
                  </a:lnTo>
                  <a:cubicBezTo>
                    <a:pt x="5135" y="9507"/>
                    <a:pt x="5905" y="10281"/>
                    <a:pt x="6857" y="10281"/>
                  </a:cubicBezTo>
                  <a:lnTo>
                    <a:pt x="8540" y="10281"/>
                  </a:lnTo>
                  <a:cubicBezTo>
                    <a:pt x="9490" y="10281"/>
                    <a:pt x="10259" y="11050"/>
                    <a:pt x="10259" y="12000"/>
                  </a:cubicBezTo>
                  <a:lnTo>
                    <a:pt x="10259" y="13671"/>
                  </a:lnTo>
                  <a:cubicBezTo>
                    <a:pt x="10259" y="14621"/>
                    <a:pt x="11028" y="15390"/>
                    <a:pt x="11978" y="15390"/>
                  </a:cubicBezTo>
                  <a:lnTo>
                    <a:pt x="13669" y="15390"/>
                  </a:lnTo>
                  <a:cubicBezTo>
                    <a:pt x="14619" y="15390"/>
                    <a:pt x="15388" y="14621"/>
                    <a:pt x="15388" y="13671"/>
                  </a:cubicBezTo>
                  <a:lnTo>
                    <a:pt x="15388" y="10260"/>
                  </a:lnTo>
                  <a:lnTo>
                    <a:pt x="15388" y="1720"/>
                  </a:lnTo>
                  <a:cubicBezTo>
                    <a:pt x="15388" y="770"/>
                    <a:pt x="14619" y="1"/>
                    <a:pt x="13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8519703" y="2096953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720000" y="1174500"/>
            <a:ext cx="7704000" cy="3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52" name="Google Shape;52;p4"/>
          <p:cNvGrpSpPr/>
          <p:nvPr/>
        </p:nvGrpSpPr>
        <p:grpSpPr>
          <a:xfrm>
            <a:off x="-164554" y="10"/>
            <a:ext cx="9308542" cy="5049426"/>
            <a:chOff x="-164554" y="10"/>
            <a:chExt cx="9308542" cy="5049426"/>
          </a:xfrm>
        </p:grpSpPr>
        <p:sp>
          <p:nvSpPr>
            <p:cNvPr id="53" name="Google Shape;53;p4"/>
            <p:cNvSpPr/>
            <p:nvPr/>
          </p:nvSpPr>
          <p:spPr>
            <a:xfrm>
              <a:off x="8566544" y="4347745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546503" y="285712"/>
              <a:ext cx="508555" cy="508584"/>
            </a:xfrm>
            <a:custGeom>
              <a:rect b="b" l="l" r="r" t="t"/>
              <a:pathLst>
                <a:path extrusionOk="0" h="17551" w="17550">
                  <a:moveTo>
                    <a:pt x="1962" y="0"/>
                  </a:moveTo>
                  <a:cubicBezTo>
                    <a:pt x="879" y="0"/>
                    <a:pt x="1" y="878"/>
                    <a:pt x="1" y="1960"/>
                  </a:cubicBezTo>
                  <a:lnTo>
                    <a:pt x="1" y="5851"/>
                  </a:lnTo>
                  <a:lnTo>
                    <a:pt x="1" y="15591"/>
                  </a:lnTo>
                  <a:cubicBezTo>
                    <a:pt x="1" y="16673"/>
                    <a:pt x="879" y="17550"/>
                    <a:pt x="1962" y="17550"/>
                  </a:cubicBezTo>
                  <a:lnTo>
                    <a:pt x="17550" y="17550"/>
                  </a:lnTo>
                  <a:lnTo>
                    <a:pt x="17523" y="17524"/>
                  </a:lnTo>
                  <a:lnTo>
                    <a:pt x="17550" y="17524"/>
                  </a:lnTo>
                  <a:lnTo>
                    <a:pt x="17550" y="13634"/>
                  </a:lnTo>
                  <a:cubicBezTo>
                    <a:pt x="17549" y="12552"/>
                    <a:pt x="16671" y="11674"/>
                    <a:pt x="15588" y="11674"/>
                  </a:cubicBezTo>
                  <a:lnTo>
                    <a:pt x="13642" y="11674"/>
                  </a:lnTo>
                  <a:cubicBezTo>
                    <a:pt x="12556" y="11674"/>
                    <a:pt x="11677" y="10791"/>
                    <a:pt x="11682" y="9704"/>
                  </a:cubicBezTo>
                  <a:lnTo>
                    <a:pt x="11691" y="7792"/>
                  </a:lnTo>
                  <a:cubicBezTo>
                    <a:pt x="11696" y="6706"/>
                    <a:pt x="10817" y="5822"/>
                    <a:pt x="9731" y="5822"/>
                  </a:cubicBezTo>
                  <a:lnTo>
                    <a:pt x="7811" y="5822"/>
                  </a:lnTo>
                  <a:cubicBezTo>
                    <a:pt x="6728" y="5822"/>
                    <a:pt x="5850" y="4945"/>
                    <a:pt x="5850" y="3863"/>
                  </a:cubicBezTo>
                  <a:lnTo>
                    <a:pt x="5850" y="1960"/>
                  </a:lnTo>
                  <a:cubicBezTo>
                    <a:pt x="5850" y="878"/>
                    <a:pt x="4972" y="0"/>
                    <a:pt x="3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56482" y="186884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755574" y="3255833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608399" y="1109498"/>
              <a:ext cx="275286" cy="271693"/>
            </a:xfrm>
            <a:custGeom>
              <a:rect b="b" l="l" r="r" t="t"/>
              <a:pathLst>
                <a:path extrusionOk="0" h="9376" w="950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19616" y="4603473"/>
              <a:ext cx="445935" cy="445964"/>
            </a:xfrm>
            <a:custGeom>
              <a:rect b="b" l="l" r="r" t="t"/>
              <a:pathLst>
                <a:path extrusionOk="0" h="15390" w="15389">
                  <a:moveTo>
                    <a:pt x="0" y="1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0" y="3435"/>
                  </a:lnTo>
                  <a:cubicBezTo>
                    <a:pt x="0" y="4384"/>
                    <a:pt x="770" y="5153"/>
                    <a:pt x="1719" y="5153"/>
                  </a:cubicBezTo>
                  <a:lnTo>
                    <a:pt x="3427" y="5153"/>
                  </a:lnTo>
                  <a:cubicBezTo>
                    <a:pt x="4379" y="5153"/>
                    <a:pt x="5150" y="5927"/>
                    <a:pt x="5146" y="6879"/>
                  </a:cubicBezTo>
                  <a:lnTo>
                    <a:pt x="5138" y="8555"/>
                  </a:lnTo>
                  <a:cubicBezTo>
                    <a:pt x="5135" y="9507"/>
                    <a:pt x="5905" y="10281"/>
                    <a:pt x="6857" y="10281"/>
                  </a:cubicBezTo>
                  <a:lnTo>
                    <a:pt x="8540" y="10281"/>
                  </a:lnTo>
                  <a:cubicBezTo>
                    <a:pt x="9490" y="10281"/>
                    <a:pt x="10259" y="11050"/>
                    <a:pt x="10259" y="12000"/>
                  </a:cubicBezTo>
                  <a:lnTo>
                    <a:pt x="10259" y="13671"/>
                  </a:lnTo>
                  <a:cubicBezTo>
                    <a:pt x="10259" y="14621"/>
                    <a:pt x="11028" y="15390"/>
                    <a:pt x="11978" y="15390"/>
                  </a:cubicBezTo>
                  <a:lnTo>
                    <a:pt x="13669" y="15390"/>
                  </a:lnTo>
                  <a:cubicBezTo>
                    <a:pt x="14619" y="15390"/>
                    <a:pt x="15388" y="14621"/>
                    <a:pt x="15388" y="13671"/>
                  </a:cubicBezTo>
                  <a:lnTo>
                    <a:pt x="15388" y="10260"/>
                  </a:lnTo>
                  <a:lnTo>
                    <a:pt x="15388" y="1720"/>
                  </a:lnTo>
                  <a:cubicBezTo>
                    <a:pt x="15388" y="770"/>
                    <a:pt x="14619" y="1"/>
                    <a:pt x="13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" name="Google Shape;59;p4"/>
            <p:cNvGrpSpPr/>
            <p:nvPr/>
          </p:nvGrpSpPr>
          <p:grpSpPr>
            <a:xfrm rot="5400000">
              <a:off x="-127390" y="2166801"/>
              <a:ext cx="735565" cy="809892"/>
              <a:chOff x="4880660" y="1531638"/>
              <a:chExt cx="735565" cy="809892"/>
            </a:xfrm>
          </p:grpSpPr>
          <p:sp>
            <p:nvSpPr>
              <p:cNvPr id="60" name="Google Shape;60;p4"/>
              <p:cNvSpPr/>
              <p:nvPr/>
            </p:nvSpPr>
            <p:spPr>
              <a:xfrm>
                <a:off x="4978777" y="1629726"/>
                <a:ext cx="539387" cy="711803"/>
              </a:xfrm>
              <a:custGeom>
                <a:rect b="b" l="l" r="r" t="t"/>
                <a:pathLst>
                  <a:path extrusionOk="0" h="24564" w="18614">
                    <a:moveTo>
                      <a:pt x="9307" y="1"/>
                    </a:moveTo>
                    <a:cubicBezTo>
                      <a:pt x="8052" y="1"/>
                      <a:pt x="6831" y="248"/>
                      <a:pt x="5684" y="733"/>
                    </a:cubicBezTo>
                    <a:cubicBezTo>
                      <a:pt x="4575" y="1202"/>
                      <a:pt x="3581" y="1873"/>
                      <a:pt x="2726" y="2727"/>
                    </a:cubicBezTo>
                    <a:cubicBezTo>
                      <a:pt x="1871" y="3582"/>
                      <a:pt x="1200" y="4576"/>
                      <a:pt x="732" y="5685"/>
                    </a:cubicBezTo>
                    <a:cubicBezTo>
                      <a:pt x="247" y="6832"/>
                      <a:pt x="0" y="8050"/>
                      <a:pt x="0" y="9308"/>
                    </a:cubicBezTo>
                    <a:lnTo>
                      <a:pt x="0" y="24564"/>
                    </a:lnTo>
                    <a:lnTo>
                      <a:pt x="333" y="24564"/>
                    </a:lnTo>
                    <a:lnTo>
                      <a:pt x="333" y="9308"/>
                    </a:lnTo>
                    <a:cubicBezTo>
                      <a:pt x="333" y="8096"/>
                      <a:pt x="569" y="6920"/>
                      <a:pt x="1038" y="5814"/>
                    </a:cubicBezTo>
                    <a:cubicBezTo>
                      <a:pt x="1489" y="4745"/>
                      <a:pt x="2136" y="3786"/>
                      <a:pt x="2960" y="2962"/>
                    </a:cubicBezTo>
                    <a:cubicBezTo>
                      <a:pt x="3784" y="2138"/>
                      <a:pt x="4745" y="1491"/>
                      <a:pt x="5813" y="1039"/>
                    </a:cubicBezTo>
                    <a:cubicBezTo>
                      <a:pt x="6921" y="571"/>
                      <a:pt x="8095" y="334"/>
                      <a:pt x="9307" y="334"/>
                    </a:cubicBezTo>
                    <a:cubicBezTo>
                      <a:pt x="10519" y="334"/>
                      <a:pt x="11694" y="570"/>
                      <a:pt x="12801" y="1039"/>
                    </a:cubicBezTo>
                    <a:cubicBezTo>
                      <a:pt x="13870" y="1491"/>
                      <a:pt x="14828" y="2137"/>
                      <a:pt x="15653" y="2962"/>
                    </a:cubicBezTo>
                    <a:cubicBezTo>
                      <a:pt x="16477" y="3785"/>
                      <a:pt x="17124" y="4745"/>
                      <a:pt x="17576" y="5814"/>
                    </a:cubicBezTo>
                    <a:cubicBezTo>
                      <a:pt x="18043" y="6922"/>
                      <a:pt x="18280" y="8096"/>
                      <a:pt x="18280" y="9308"/>
                    </a:cubicBezTo>
                    <a:lnTo>
                      <a:pt x="18280" y="24564"/>
                    </a:lnTo>
                    <a:lnTo>
                      <a:pt x="18614" y="24564"/>
                    </a:lnTo>
                    <a:lnTo>
                      <a:pt x="18614" y="9308"/>
                    </a:lnTo>
                    <a:cubicBezTo>
                      <a:pt x="18614" y="8052"/>
                      <a:pt x="18367" y="6832"/>
                      <a:pt x="17882" y="5685"/>
                    </a:cubicBezTo>
                    <a:cubicBezTo>
                      <a:pt x="17413" y="4578"/>
                      <a:pt x="16742" y="3582"/>
                      <a:pt x="15888" y="2727"/>
                    </a:cubicBezTo>
                    <a:cubicBezTo>
                      <a:pt x="15033" y="1873"/>
                      <a:pt x="14038" y="1202"/>
                      <a:pt x="12930" y="733"/>
                    </a:cubicBezTo>
                    <a:cubicBezTo>
                      <a:pt x="11782" y="248"/>
                      <a:pt x="10563" y="1"/>
                      <a:pt x="9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4983240" y="1634218"/>
                <a:ext cx="530375" cy="702791"/>
              </a:xfrm>
              <a:custGeom>
                <a:rect b="b" l="l" r="r" t="t"/>
                <a:pathLst>
                  <a:path extrusionOk="0" h="24253" w="18303">
                    <a:moveTo>
                      <a:pt x="9152" y="1"/>
                    </a:moveTo>
                    <a:cubicBezTo>
                      <a:pt x="7916" y="1"/>
                      <a:pt x="6717" y="242"/>
                      <a:pt x="5590" y="719"/>
                    </a:cubicBezTo>
                    <a:cubicBezTo>
                      <a:pt x="4499" y="1182"/>
                      <a:pt x="3521" y="1842"/>
                      <a:pt x="2680" y="2681"/>
                    </a:cubicBezTo>
                    <a:cubicBezTo>
                      <a:pt x="1839" y="3522"/>
                      <a:pt x="1179" y="4501"/>
                      <a:pt x="719" y="5591"/>
                    </a:cubicBezTo>
                    <a:cubicBezTo>
                      <a:pt x="242" y="6718"/>
                      <a:pt x="0" y="7918"/>
                      <a:pt x="0" y="9153"/>
                    </a:cubicBezTo>
                    <a:lnTo>
                      <a:pt x="0" y="24252"/>
                    </a:lnTo>
                    <a:lnTo>
                      <a:pt x="21" y="24252"/>
                    </a:lnTo>
                    <a:lnTo>
                      <a:pt x="21" y="9153"/>
                    </a:lnTo>
                    <a:cubicBezTo>
                      <a:pt x="21" y="7920"/>
                      <a:pt x="262" y="6723"/>
                      <a:pt x="738" y="5598"/>
                    </a:cubicBezTo>
                    <a:cubicBezTo>
                      <a:pt x="1198" y="4511"/>
                      <a:pt x="1855" y="3535"/>
                      <a:pt x="2695" y="2696"/>
                    </a:cubicBezTo>
                    <a:cubicBezTo>
                      <a:pt x="3533" y="1857"/>
                      <a:pt x="4511" y="1198"/>
                      <a:pt x="5597" y="739"/>
                    </a:cubicBezTo>
                    <a:cubicBezTo>
                      <a:pt x="6723" y="263"/>
                      <a:pt x="7919" y="21"/>
                      <a:pt x="9152" y="21"/>
                    </a:cubicBezTo>
                    <a:cubicBezTo>
                      <a:pt x="10384" y="21"/>
                      <a:pt x="11580" y="263"/>
                      <a:pt x="12706" y="739"/>
                    </a:cubicBezTo>
                    <a:cubicBezTo>
                      <a:pt x="13794" y="1198"/>
                      <a:pt x="14770" y="1857"/>
                      <a:pt x="15608" y="2696"/>
                    </a:cubicBezTo>
                    <a:cubicBezTo>
                      <a:pt x="16447" y="3535"/>
                      <a:pt x="17105" y="4512"/>
                      <a:pt x="17565" y="5598"/>
                    </a:cubicBezTo>
                    <a:cubicBezTo>
                      <a:pt x="18042" y="6723"/>
                      <a:pt x="18282" y="7920"/>
                      <a:pt x="18282" y="9153"/>
                    </a:cubicBezTo>
                    <a:lnTo>
                      <a:pt x="18282" y="24253"/>
                    </a:lnTo>
                    <a:lnTo>
                      <a:pt x="18303" y="24253"/>
                    </a:lnTo>
                    <a:lnTo>
                      <a:pt x="18303" y="9153"/>
                    </a:lnTo>
                    <a:cubicBezTo>
                      <a:pt x="18303" y="7918"/>
                      <a:pt x="18062" y="6718"/>
                      <a:pt x="17584" y="5591"/>
                    </a:cubicBezTo>
                    <a:cubicBezTo>
                      <a:pt x="17123" y="4500"/>
                      <a:pt x="16463" y="3522"/>
                      <a:pt x="15623" y="2681"/>
                    </a:cubicBezTo>
                    <a:cubicBezTo>
                      <a:pt x="14782" y="1840"/>
                      <a:pt x="13803" y="1181"/>
                      <a:pt x="12714" y="719"/>
                    </a:cubicBezTo>
                    <a:cubicBezTo>
                      <a:pt x="11586" y="242"/>
                      <a:pt x="10387" y="1"/>
                      <a:pt x="9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5174867" y="1825815"/>
                <a:ext cx="147177" cy="515713"/>
              </a:xfrm>
              <a:custGeom>
                <a:rect b="b" l="l" r="r" t="t"/>
                <a:pathLst>
                  <a:path extrusionOk="0" h="17797" w="5079">
                    <a:moveTo>
                      <a:pt x="2540" y="1"/>
                    </a:moveTo>
                    <a:cubicBezTo>
                      <a:pt x="1140" y="1"/>
                      <a:pt x="0" y="1141"/>
                      <a:pt x="0" y="2541"/>
                    </a:cubicBezTo>
                    <a:lnTo>
                      <a:pt x="0" y="17797"/>
                    </a:lnTo>
                    <a:lnTo>
                      <a:pt x="333" y="17797"/>
                    </a:lnTo>
                    <a:lnTo>
                      <a:pt x="333" y="2541"/>
                    </a:lnTo>
                    <a:cubicBezTo>
                      <a:pt x="333" y="1324"/>
                      <a:pt x="1323" y="335"/>
                      <a:pt x="2540" y="335"/>
                    </a:cubicBezTo>
                    <a:cubicBezTo>
                      <a:pt x="3755" y="335"/>
                      <a:pt x="4745" y="1323"/>
                      <a:pt x="4745" y="2541"/>
                    </a:cubicBezTo>
                    <a:lnTo>
                      <a:pt x="4745" y="17797"/>
                    </a:lnTo>
                    <a:lnTo>
                      <a:pt x="5079" y="17797"/>
                    </a:lnTo>
                    <a:lnTo>
                      <a:pt x="5079" y="2541"/>
                    </a:lnTo>
                    <a:cubicBezTo>
                      <a:pt x="5079" y="1141"/>
                      <a:pt x="3940" y="1"/>
                      <a:pt x="2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5179387" y="1830365"/>
                <a:ext cx="138078" cy="506643"/>
              </a:xfrm>
              <a:custGeom>
                <a:rect b="b" l="l" r="r" t="t"/>
                <a:pathLst>
                  <a:path extrusionOk="0" h="17484" w="4765">
                    <a:moveTo>
                      <a:pt x="2382" y="1"/>
                    </a:moveTo>
                    <a:cubicBezTo>
                      <a:pt x="1069" y="1"/>
                      <a:pt x="0" y="1069"/>
                      <a:pt x="0" y="2384"/>
                    </a:cubicBezTo>
                    <a:lnTo>
                      <a:pt x="0" y="17483"/>
                    </a:lnTo>
                    <a:lnTo>
                      <a:pt x="21" y="17483"/>
                    </a:lnTo>
                    <a:lnTo>
                      <a:pt x="21" y="2384"/>
                    </a:lnTo>
                    <a:cubicBezTo>
                      <a:pt x="21" y="1080"/>
                      <a:pt x="1082" y="20"/>
                      <a:pt x="2384" y="20"/>
                    </a:cubicBezTo>
                    <a:cubicBezTo>
                      <a:pt x="3686" y="20"/>
                      <a:pt x="4745" y="1082"/>
                      <a:pt x="4745" y="2384"/>
                    </a:cubicBezTo>
                    <a:lnTo>
                      <a:pt x="4745" y="17484"/>
                    </a:lnTo>
                    <a:lnTo>
                      <a:pt x="4765" y="17484"/>
                    </a:lnTo>
                    <a:lnTo>
                      <a:pt x="4765" y="2384"/>
                    </a:lnTo>
                    <a:cubicBezTo>
                      <a:pt x="4765" y="1069"/>
                      <a:pt x="3696" y="1"/>
                      <a:pt x="2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4880660" y="1531638"/>
                <a:ext cx="735565" cy="809892"/>
              </a:xfrm>
              <a:custGeom>
                <a:rect b="b" l="l" r="r" t="t"/>
                <a:pathLst>
                  <a:path extrusionOk="0" h="27949" w="25384">
                    <a:moveTo>
                      <a:pt x="12692" y="0"/>
                    </a:moveTo>
                    <a:cubicBezTo>
                      <a:pt x="5694" y="0"/>
                      <a:pt x="1" y="5695"/>
                      <a:pt x="1" y="12693"/>
                    </a:cubicBezTo>
                    <a:lnTo>
                      <a:pt x="1" y="27949"/>
                    </a:lnTo>
                    <a:lnTo>
                      <a:pt x="334" y="27949"/>
                    </a:lnTo>
                    <a:lnTo>
                      <a:pt x="334" y="12693"/>
                    </a:lnTo>
                    <a:cubicBezTo>
                      <a:pt x="334" y="5878"/>
                      <a:pt x="5878" y="334"/>
                      <a:pt x="12692" y="334"/>
                    </a:cubicBezTo>
                    <a:cubicBezTo>
                      <a:pt x="19506" y="334"/>
                      <a:pt x="25051" y="5878"/>
                      <a:pt x="25051" y="12693"/>
                    </a:cubicBezTo>
                    <a:lnTo>
                      <a:pt x="25051" y="27949"/>
                    </a:lnTo>
                    <a:lnTo>
                      <a:pt x="25383" y="27949"/>
                    </a:lnTo>
                    <a:lnTo>
                      <a:pt x="25383" y="12693"/>
                    </a:lnTo>
                    <a:cubicBezTo>
                      <a:pt x="25383" y="5694"/>
                      <a:pt x="19689" y="0"/>
                      <a:pt x="12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4885151" y="1536217"/>
                <a:ext cx="726495" cy="800793"/>
              </a:xfrm>
              <a:custGeom>
                <a:rect b="b" l="l" r="r" t="t"/>
                <a:pathLst>
                  <a:path extrusionOk="0" h="27635" w="25071">
                    <a:moveTo>
                      <a:pt x="12535" y="0"/>
                    </a:moveTo>
                    <a:cubicBezTo>
                      <a:pt x="5624" y="0"/>
                      <a:pt x="1" y="5623"/>
                      <a:pt x="1" y="12535"/>
                    </a:cubicBezTo>
                    <a:lnTo>
                      <a:pt x="1" y="27634"/>
                    </a:lnTo>
                    <a:lnTo>
                      <a:pt x="21" y="27634"/>
                    </a:lnTo>
                    <a:lnTo>
                      <a:pt x="21" y="12535"/>
                    </a:lnTo>
                    <a:cubicBezTo>
                      <a:pt x="21" y="5634"/>
                      <a:pt x="5636" y="20"/>
                      <a:pt x="12536" y="20"/>
                    </a:cubicBezTo>
                    <a:cubicBezTo>
                      <a:pt x="19437" y="20"/>
                      <a:pt x="25052" y="5634"/>
                      <a:pt x="25052" y="12535"/>
                    </a:cubicBezTo>
                    <a:lnTo>
                      <a:pt x="25052" y="27635"/>
                    </a:lnTo>
                    <a:lnTo>
                      <a:pt x="25070" y="27635"/>
                    </a:lnTo>
                    <a:lnTo>
                      <a:pt x="25070" y="12535"/>
                    </a:lnTo>
                    <a:cubicBezTo>
                      <a:pt x="25070" y="5623"/>
                      <a:pt x="19446" y="0"/>
                      <a:pt x="12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5076778" y="1727756"/>
                <a:ext cx="343325" cy="613772"/>
              </a:xfrm>
              <a:custGeom>
                <a:rect b="b" l="l" r="r" t="t"/>
                <a:pathLst>
                  <a:path extrusionOk="0" h="21181" w="11848">
                    <a:moveTo>
                      <a:pt x="5925" y="0"/>
                    </a:moveTo>
                    <a:cubicBezTo>
                      <a:pt x="2658" y="0"/>
                      <a:pt x="1" y="2658"/>
                      <a:pt x="1" y="5925"/>
                    </a:cubicBezTo>
                    <a:lnTo>
                      <a:pt x="1" y="21181"/>
                    </a:lnTo>
                    <a:lnTo>
                      <a:pt x="334" y="21181"/>
                    </a:lnTo>
                    <a:lnTo>
                      <a:pt x="334" y="5925"/>
                    </a:lnTo>
                    <a:cubicBezTo>
                      <a:pt x="334" y="2842"/>
                      <a:pt x="2843" y="334"/>
                      <a:pt x="5925" y="334"/>
                    </a:cubicBezTo>
                    <a:cubicBezTo>
                      <a:pt x="9007" y="334"/>
                      <a:pt x="11515" y="2843"/>
                      <a:pt x="11515" y="5925"/>
                    </a:cubicBezTo>
                    <a:lnTo>
                      <a:pt x="11515" y="21181"/>
                    </a:lnTo>
                    <a:lnTo>
                      <a:pt x="11847" y="21181"/>
                    </a:lnTo>
                    <a:lnTo>
                      <a:pt x="11847" y="5925"/>
                    </a:lnTo>
                    <a:cubicBezTo>
                      <a:pt x="11847" y="2658"/>
                      <a:pt x="9192" y="0"/>
                      <a:pt x="59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5081270" y="1732335"/>
                <a:ext cx="334226" cy="604673"/>
              </a:xfrm>
              <a:custGeom>
                <a:rect b="b" l="l" r="r" t="t"/>
                <a:pathLst>
                  <a:path extrusionOk="0" h="20867" w="11534">
                    <a:moveTo>
                      <a:pt x="5767" y="0"/>
                    </a:moveTo>
                    <a:cubicBezTo>
                      <a:pt x="2589" y="0"/>
                      <a:pt x="1" y="2587"/>
                      <a:pt x="1" y="5767"/>
                    </a:cubicBezTo>
                    <a:lnTo>
                      <a:pt x="1" y="20866"/>
                    </a:lnTo>
                    <a:lnTo>
                      <a:pt x="21" y="20866"/>
                    </a:lnTo>
                    <a:lnTo>
                      <a:pt x="21" y="5767"/>
                    </a:lnTo>
                    <a:cubicBezTo>
                      <a:pt x="21" y="2598"/>
                      <a:pt x="2600" y="20"/>
                      <a:pt x="5769" y="20"/>
                    </a:cubicBezTo>
                    <a:cubicBezTo>
                      <a:pt x="8939" y="20"/>
                      <a:pt x="11516" y="2598"/>
                      <a:pt x="11516" y="5767"/>
                    </a:cubicBezTo>
                    <a:lnTo>
                      <a:pt x="11516" y="20867"/>
                    </a:lnTo>
                    <a:lnTo>
                      <a:pt x="11533" y="20867"/>
                    </a:lnTo>
                    <a:lnTo>
                      <a:pt x="11533" y="5767"/>
                    </a:lnTo>
                    <a:cubicBezTo>
                      <a:pt x="11533" y="2587"/>
                      <a:pt x="8947" y="0"/>
                      <a:pt x="5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243601" y="1899592"/>
                <a:ext cx="9707" cy="441559"/>
              </a:xfrm>
              <a:custGeom>
                <a:rect b="b" l="l" r="r" t="t"/>
                <a:pathLst>
                  <a:path extrusionOk="0" h="15238" w="335">
                    <a:moveTo>
                      <a:pt x="1" y="1"/>
                    </a:moveTo>
                    <a:lnTo>
                      <a:pt x="1" y="15237"/>
                    </a:lnTo>
                    <a:lnTo>
                      <a:pt x="334" y="1523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5248150" y="1904170"/>
                <a:ext cx="638" cy="432518"/>
              </a:xfrm>
              <a:custGeom>
                <a:rect b="b" l="l" r="r" t="t"/>
                <a:pathLst>
                  <a:path extrusionOk="0" h="14926" w="22">
                    <a:moveTo>
                      <a:pt x="1" y="1"/>
                    </a:moveTo>
                    <a:lnTo>
                      <a:pt x="1" y="14925"/>
                    </a:lnTo>
                    <a:lnTo>
                      <a:pt x="21" y="1492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0" name="Google Shape;70;p4"/>
            <p:cNvSpPr/>
            <p:nvPr/>
          </p:nvSpPr>
          <p:spPr>
            <a:xfrm>
              <a:off x="337711" y="10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796112" y="2203969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1"/>
          <p:cNvSpPr txBox="1"/>
          <p:nvPr>
            <p:ph type="ctrTitle"/>
          </p:nvPr>
        </p:nvSpPr>
        <p:spPr>
          <a:xfrm>
            <a:off x="1035200" y="1331112"/>
            <a:ext cx="32166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7" name="Google Shape;447;p31"/>
          <p:cNvSpPr txBox="1"/>
          <p:nvPr>
            <p:ph idx="1" type="subTitle"/>
          </p:nvPr>
        </p:nvSpPr>
        <p:spPr>
          <a:xfrm>
            <a:off x="1035200" y="2372403"/>
            <a:ext cx="3216600" cy="13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31"/>
          <p:cNvSpPr txBox="1"/>
          <p:nvPr>
            <p:ph idx="2" type="subTitle"/>
          </p:nvPr>
        </p:nvSpPr>
        <p:spPr>
          <a:xfrm rot="-1283">
            <a:off x="4894650" y="3318774"/>
            <a:ext cx="3216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49" name="Google Shape;449;p31"/>
          <p:cNvGrpSpPr/>
          <p:nvPr/>
        </p:nvGrpSpPr>
        <p:grpSpPr>
          <a:xfrm>
            <a:off x="360307" y="5"/>
            <a:ext cx="8783704" cy="5143500"/>
            <a:chOff x="360307" y="5"/>
            <a:chExt cx="8783704" cy="5143500"/>
          </a:xfrm>
        </p:grpSpPr>
        <p:sp>
          <p:nvSpPr>
            <p:cNvPr id="450" name="Google Shape;450;p31"/>
            <p:cNvSpPr/>
            <p:nvPr/>
          </p:nvSpPr>
          <p:spPr>
            <a:xfrm flipH="1">
              <a:off x="8906888" y="1326110"/>
              <a:ext cx="237123" cy="237123"/>
            </a:xfrm>
            <a:custGeom>
              <a:rect b="b" l="l" r="r" t="t"/>
              <a:pathLst>
                <a:path extrusionOk="0" h="8183" w="8183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360307" y="5"/>
              <a:ext cx="9765" cy="1142409"/>
            </a:xfrm>
            <a:custGeom>
              <a:rect b="b" l="l" r="r" t="t"/>
              <a:pathLst>
                <a:path extrusionOk="0" h="39424" w="337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360311" y="4131785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8437840" y="1617478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8597562" y="4603719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31"/>
          <p:cNvSpPr txBox="1"/>
          <p:nvPr/>
        </p:nvSpPr>
        <p:spPr>
          <a:xfrm>
            <a:off x="4894650" y="2382490"/>
            <a:ext cx="32166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This presentation template was created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including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32"/>
          <p:cNvGrpSpPr/>
          <p:nvPr/>
        </p:nvGrpSpPr>
        <p:grpSpPr>
          <a:xfrm>
            <a:off x="-12" y="5"/>
            <a:ext cx="9144012" cy="5203793"/>
            <a:chOff x="-12" y="5"/>
            <a:chExt cx="9144012" cy="5203793"/>
          </a:xfrm>
        </p:grpSpPr>
        <p:sp>
          <p:nvSpPr>
            <p:cNvPr id="458" name="Google Shape;458;p32"/>
            <p:cNvSpPr/>
            <p:nvPr/>
          </p:nvSpPr>
          <p:spPr>
            <a:xfrm>
              <a:off x="7589141" y="4360718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208904" y="75498"/>
              <a:ext cx="280068" cy="280068"/>
            </a:xfrm>
            <a:custGeom>
              <a:rect b="b" l="l" r="r" t="t"/>
              <a:pathLst>
                <a:path extrusionOk="0" h="9665" w="9665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50132" y="2542141"/>
              <a:ext cx="347730" cy="370217"/>
            </a:xfrm>
            <a:custGeom>
              <a:rect b="b" l="l" r="r" t="t"/>
              <a:pathLst>
                <a:path extrusionOk="0" h="12776" w="1200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-12" y="1970685"/>
              <a:ext cx="237123" cy="237123"/>
            </a:xfrm>
            <a:custGeom>
              <a:rect b="b" l="l" r="r" t="t"/>
              <a:pathLst>
                <a:path extrusionOk="0" h="8183" w="8183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7691881" y="2989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6565332" y="34104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909919" y="5"/>
              <a:ext cx="9765" cy="1142409"/>
            </a:xfrm>
            <a:custGeom>
              <a:rect b="b" l="l" r="r" t="t"/>
              <a:pathLst>
                <a:path extrusionOk="0" h="39424" w="337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331574" y="8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265489" y="540005"/>
              <a:ext cx="878511" cy="599139"/>
            </a:xfrm>
            <a:custGeom>
              <a:rect b="b" l="l" r="r" t="t"/>
              <a:pathLst>
                <a:path extrusionOk="0" h="20676" w="30317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7" name="Google Shape;467;p32"/>
            <p:cNvGrpSpPr/>
            <p:nvPr/>
          </p:nvGrpSpPr>
          <p:grpSpPr>
            <a:xfrm>
              <a:off x="231110" y="3904749"/>
              <a:ext cx="977788" cy="1238759"/>
              <a:chOff x="227223" y="1681074"/>
              <a:chExt cx="977788" cy="1238759"/>
            </a:xfrm>
          </p:grpSpPr>
          <p:sp>
            <p:nvSpPr>
              <p:cNvPr id="468" name="Google Shape;468;p32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rect b="b" l="l" r="r" t="t"/>
                <a:pathLst>
                  <a:path extrusionOk="0" h="40309" w="29844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rect b="b" l="l" r="r" t="t"/>
                <a:pathLst>
                  <a:path extrusionOk="0" h="42749" w="33743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0" name="Google Shape;470;p32"/>
            <p:cNvSpPr/>
            <p:nvPr/>
          </p:nvSpPr>
          <p:spPr>
            <a:xfrm>
              <a:off x="8419124" y="4145710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4567162" y="4666294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3"/>
          <p:cNvGrpSpPr/>
          <p:nvPr/>
        </p:nvGrpSpPr>
        <p:grpSpPr>
          <a:xfrm>
            <a:off x="294215" y="8"/>
            <a:ext cx="8849795" cy="5143500"/>
            <a:chOff x="294215" y="8"/>
            <a:chExt cx="8849795" cy="5143500"/>
          </a:xfrm>
        </p:grpSpPr>
        <p:sp>
          <p:nvSpPr>
            <p:cNvPr id="474" name="Google Shape;474;p33"/>
            <p:cNvSpPr/>
            <p:nvPr/>
          </p:nvSpPr>
          <p:spPr>
            <a:xfrm>
              <a:off x="8542695" y="3101316"/>
              <a:ext cx="347730" cy="370217"/>
            </a:xfrm>
            <a:custGeom>
              <a:rect b="b" l="l" r="r" t="t"/>
              <a:pathLst>
                <a:path extrusionOk="0" h="12776" w="1200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476399" y="8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6" name="Google Shape;476;p33"/>
            <p:cNvGrpSpPr/>
            <p:nvPr/>
          </p:nvGrpSpPr>
          <p:grpSpPr>
            <a:xfrm>
              <a:off x="8166223" y="3904749"/>
              <a:ext cx="977788" cy="1238759"/>
              <a:chOff x="227223" y="1681074"/>
              <a:chExt cx="977788" cy="1238759"/>
            </a:xfrm>
          </p:grpSpPr>
          <p:sp>
            <p:nvSpPr>
              <p:cNvPr id="477" name="Google Shape;477;p33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rect b="b" l="l" r="r" t="t"/>
                <a:pathLst>
                  <a:path extrusionOk="0" h="40309" w="29844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3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rect b="b" l="l" r="r" t="t"/>
                <a:pathLst>
                  <a:path extrusionOk="0" h="42749" w="33743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9" name="Google Shape;479;p33"/>
            <p:cNvSpPr/>
            <p:nvPr/>
          </p:nvSpPr>
          <p:spPr>
            <a:xfrm>
              <a:off x="6866672" y="4759916"/>
              <a:ext cx="639331" cy="383575"/>
            </a:xfrm>
            <a:custGeom>
              <a:rect b="b" l="l" r="r" t="t"/>
              <a:pathLst>
                <a:path extrusionOk="0" h="13237" w="22063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362436" y="10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294215" y="2408778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362649" y="4603494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"/>
          <p:cNvSpPr txBox="1"/>
          <p:nvPr>
            <p:ph idx="1" type="subTitle"/>
          </p:nvPr>
        </p:nvSpPr>
        <p:spPr>
          <a:xfrm rot="-455">
            <a:off x="2307136" y="3667531"/>
            <a:ext cx="45294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85" name="Google Shape;485;p34"/>
          <p:cNvSpPr txBox="1"/>
          <p:nvPr>
            <p:ph type="ctrTitle"/>
          </p:nvPr>
        </p:nvSpPr>
        <p:spPr>
          <a:xfrm>
            <a:off x="719850" y="1049363"/>
            <a:ext cx="7704300" cy="261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6000">
                <a:latin typeface="Arima"/>
                <a:ea typeface="Arima"/>
                <a:cs typeface="Arima"/>
                <a:sym typeface="Arim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486" name="Google Shape;486;p34"/>
          <p:cNvGrpSpPr/>
          <p:nvPr/>
        </p:nvGrpSpPr>
        <p:grpSpPr>
          <a:xfrm>
            <a:off x="-12" y="5"/>
            <a:ext cx="9144012" cy="5203793"/>
            <a:chOff x="-12" y="5"/>
            <a:chExt cx="9144012" cy="5203793"/>
          </a:xfrm>
        </p:grpSpPr>
        <p:sp>
          <p:nvSpPr>
            <p:cNvPr id="487" name="Google Shape;487;p34"/>
            <p:cNvSpPr/>
            <p:nvPr/>
          </p:nvSpPr>
          <p:spPr>
            <a:xfrm>
              <a:off x="7589141" y="4360718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1208904" y="75498"/>
              <a:ext cx="280068" cy="280068"/>
            </a:xfrm>
            <a:custGeom>
              <a:rect b="b" l="l" r="r" t="t"/>
              <a:pathLst>
                <a:path extrusionOk="0" h="9665" w="9665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8250132" y="2542141"/>
              <a:ext cx="347730" cy="370217"/>
            </a:xfrm>
            <a:custGeom>
              <a:rect b="b" l="l" r="r" t="t"/>
              <a:pathLst>
                <a:path extrusionOk="0" h="12776" w="1200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-12" y="1970685"/>
              <a:ext cx="237123" cy="237123"/>
            </a:xfrm>
            <a:custGeom>
              <a:rect b="b" l="l" r="r" t="t"/>
              <a:pathLst>
                <a:path extrusionOk="0" h="8183" w="8183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7691881" y="2989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6565332" y="34104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909919" y="5"/>
              <a:ext cx="9765" cy="1142409"/>
            </a:xfrm>
            <a:custGeom>
              <a:rect b="b" l="l" r="r" t="t"/>
              <a:pathLst>
                <a:path extrusionOk="0" h="39424" w="337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331574" y="8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8265489" y="540005"/>
              <a:ext cx="878511" cy="599139"/>
            </a:xfrm>
            <a:custGeom>
              <a:rect b="b" l="l" r="r" t="t"/>
              <a:pathLst>
                <a:path extrusionOk="0" h="20676" w="30317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96" name="Google Shape;496;p34"/>
            <p:cNvGrpSpPr/>
            <p:nvPr/>
          </p:nvGrpSpPr>
          <p:grpSpPr>
            <a:xfrm>
              <a:off x="231110" y="3904749"/>
              <a:ext cx="977788" cy="1238759"/>
              <a:chOff x="227223" y="1681074"/>
              <a:chExt cx="977788" cy="1238759"/>
            </a:xfrm>
          </p:grpSpPr>
          <p:sp>
            <p:nvSpPr>
              <p:cNvPr id="497" name="Google Shape;497;p34"/>
              <p:cNvSpPr/>
              <p:nvPr/>
            </p:nvSpPr>
            <p:spPr>
              <a:xfrm>
                <a:off x="283700" y="1737638"/>
                <a:ext cx="864805" cy="1168054"/>
              </a:xfrm>
              <a:custGeom>
                <a:rect b="b" l="l" r="r" t="t"/>
                <a:pathLst>
                  <a:path extrusionOk="0" h="40309" w="29844">
                    <a:moveTo>
                      <a:pt x="14922" y="0"/>
                    </a:moveTo>
                    <a:cubicBezTo>
                      <a:pt x="6694" y="0"/>
                      <a:pt x="0" y="6694"/>
                      <a:pt x="0" y="14921"/>
                    </a:cubicBezTo>
                    <a:lnTo>
                      <a:pt x="0" y="40308"/>
                    </a:lnTo>
                    <a:lnTo>
                      <a:pt x="976" y="40308"/>
                    </a:lnTo>
                    <a:lnTo>
                      <a:pt x="976" y="14921"/>
                    </a:lnTo>
                    <a:cubicBezTo>
                      <a:pt x="976" y="7232"/>
                      <a:pt x="7233" y="976"/>
                      <a:pt x="14923" y="976"/>
                    </a:cubicBezTo>
                    <a:cubicBezTo>
                      <a:pt x="22612" y="976"/>
                      <a:pt x="28868" y="7232"/>
                      <a:pt x="28868" y="14921"/>
                    </a:cubicBezTo>
                    <a:lnTo>
                      <a:pt x="28868" y="40308"/>
                    </a:lnTo>
                    <a:lnTo>
                      <a:pt x="29843" y="40308"/>
                    </a:lnTo>
                    <a:lnTo>
                      <a:pt x="29843" y="14921"/>
                    </a:lnTo>
                    <a:cubicBezTo>
                      <a:pt x="29843" y="6694"/>
                      <a:pt x="23149" y="0"/>
                      <a:pt x="149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34"/>
              <p:cNvSpPr/>
              <p:nvPr/>
            </p:nvSpPr>
            <p:spPr>
              <a:xfrm>
                <a:off x="227223" y="1681074"/>
                <a:ext cx="977788" cy="1238759"/>
              </a:xfrm>
              <a:custGeom>
                <a:rect b="b" l="l" r="r" t="t"/>
                <a:pathLst>
                  <a:path extrusionOk="0" h="42749" w="33743">
                    <a:moveTo>
                      <a:pt x="16871" y="976"/>
                    </a:moveTo>
                    <a:cubicBezTo>
                      <a:pt x="25637" y="976"/>
                      <a:pt x="32767" y="8108"/>
                      <a:pt x="32767" y="16873"/>
                    </a:cubicBezTo>
                    <a:lnTo>
                      <a:pt x="32767" y="41773"/>
                    </a:lnTo>
                    <a:lnTo>
                      <a:pt x="29841" y="41773"/>
                    </a:lnTo>
                    <a:lnTo>
                      <a:pt x="29841" y="16873"/>
                    </a:lnTo>
                    <a:cubicBezTo>
                      <a:pt x="29841" y="9721"/>
                      <a:pt x="24022" y="3903"/>
                      <a:pt x="16871" y="3903"/>
                    </a:cubicBezTo>
                    <a:cubicBezTo>
                      <a:pt x="9719" y="3903"/>
                      <a:pt x="3901" y="9721"/>
                      <a:pt x="3901" y="16873"/>
                    </a:cubicBezTo>
                    <a:lnTo>
                      <a:pt x="3901" y="41773"/>
                    </a:lnTo>
                    <a:lnTo>
                      <a:pt x="976" y="41773"/>
                    </a:lnTo>
                    <a:lnTo>
                      <a:pt x="976" y="16873"/>
                    </a:lnTo>
                    <a:cubicBezTo>
                      <a:pt x="976" y="8109"/>
                      <a:pt x="8104" y="976"/>
                      <a:pt x="16871" y="976"/>
                    </a:cubicBezTo>
                    <a:close/>
                    <a:moveTo>
                      <a:pt x="16872" y="1"/>
                    </a:moveTo>
                    <a:cubicBezTo>
                      <a:pt x="7567" y="1"/>
                      <a:pt x="0" y="7571"/>
                      <a:pt x="0" y="16873"/>
                    </a:cubicBezTo>
                    <a:lnTo>
                      <a:pt x="0" y="42746"/>
                    </a:lnTo>
                    <a:lnTo>
                      <a:pt x="4877" y="42746"/>
                    </a:lnTo>
                    <a:lnTo>
                      <a:pt x="4877" y="16873"/>
                    </a:lnTo>
                    <a:cubicBezTo>
                      <a:pt x="4877" y="10258"/>
                      <a:pt x="10256" y="4878"/>
                      <a:pt x="16870" y="4878"/>
                    </a:cubicBezTo>
                    <a:cubicBezTo>
                      <a:pt x="23485" y="4878"/>
                      <a:pt x="28865" y="10258"/>
                      <a:pt x="28865" y="16873"/>
                    </a:cubicBezTo>
                    <a:lnTo>
                      <a:pt x="28865" y="42748"/>
                    </a:lnTo>
                    <a:lnTo>
                      <a:pt x="33743" y="42748"/>
                    </a:lnTo>
                    <a:lnTo>
                      <a:pt x="33743" y="16873"/>
                    </a:lnTo>
                    <a:cubicBezTo>
                      <a:pt x="33743" y="7571"/>
                      <a:pt x="26176" y="1"/>
                      <a:pt x="16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9" name="Google Shape;499;p34"/>
            <p:cNvSpPr/>
            <p:nvPr/>
          </p:nvSpPr>
          <p:spPr>
            <a:xfrm>
              <a:off x="8419124" y="4145710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4567162" y="4666294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idx="1" type="subTitle"/>
          </p:nvPr>
        </p:nvSpPr>
        <p:spPr>
          <a:xfrm>
            <a:off x="1241775" y="3541000"/>
            <a:ext cx="51444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"/>
          <p:cNvSpPr txBox="1"/>
          <p:nvPr>
            <p:ph idx="2" type="subTitle"/>
          </p:nvPr>
        </p:nvSpPr>
        <p:spPr>
          <a:xfrm>
            <a:off x="1241797" y="2002425"/>
            <a:ext cx="51444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"/>
          <p:cNvSpPr txBox="1"/>
          <p:nvPr>
            <p:ph idx="3" type="subTitle"/>
          </p:nvPr>
        </p:nvSpPr>
        <p:spPr>
          <a:xfrm>
            <a:off x="1241797" y="3226200"/>
            <a:ext cx="51444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"/>
          <p:cNvSpPr txBox="1"/>
          <p:nvPr>
            <p:ph idx="4" type="subTitle"/>
          </p:nvPr>
        </p:nvSpPr>
        <p:spPr>
          <a:xfrm>
            <a:off x="1241819" y="1687575"/>
            <a:ext cx="5144400" cy="4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b="1" sz="2000">
                <a:latin typeface="Arima"/>
                <a:ea typeface="Arima"/>
                <a:cs typeface="Arima"/>
                <a:sym typeface="Ar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78" name="Google Shape;78;p5"/>
          <p:cNvGrpSpPr/>
          <p:nvPr/>
        </p:nvGrpSpPr>
        <p:grpSpPr>
          <a:xfrm>
            <a:off x="7434775" y="111873"/>
            <a:ext cx="1709214" cy="5031632"/>
            <a:chOff x="7434775" y="111873"/>
            <a:chExt cx="1709214" cy="5031632"/>
          </a:xfrm>
        </p:grpSpPr>
        <p:sp>
          <p:nvSpPr>
            <p:cNvPr id="79" name="Google Shape;79;p5"/>
            <p:cNvSpPr/>
            <p:nvPr/>
          </p:nvSpPr>
          <p:spPr>
            <a:xfrm rot="5400000">
              <a:off x="7295089" y="4404680"/>
              <a:ext cx="878511" cy="599139"/>
            </a:xfrm>
            <a:custGeom>
              <a:rect b="b" l="l" r="r" t="t"/>
              <a:pathLst>
                <a:path extrusionOk="0" h="20676" w="30317">
                  <a:moveTo>
                    <a:pt x="29981" y="336"/>
                  </a:moveTo>
                  <a:lnTo>
                    <a:pt x="29981" y="20339"/>
                  </a:lnTo>
                  <a:lnTo>
                    <a:pt x="10337" y="20339"/>
                  </a:lnTo>
                  <a:cubicBezTo>
                    <a:pt x="8988" y="20339"/>
                    <a:pt x="7677" y="20073"/>
                    <a:pt x="6445" y="19552"/>
                  </a:cubicBezTo>
                  <a:cubicBezTo>
                    <a:pt x="5253" y="19048"/>
                    <a:pt x="4184" y="18327"/>
                    <a:pt x="3266" y="17408"/>
                  </a:cubicBezTo>
                  <a:cubicBezTo>
                    <a:pt x="2347" y="16489"/>
                    <a:pt x="1626" y="15421"/>
                    <a:pt x="1122" y="14229"/>
                  </a:cubicBezTo>
                  <a:cubicBezTo>
                    <a:pt x="601" y="12998"/>
                    <a:pt x="336" y="11687"/>
                    <a:pt x="336" y="10337"/>
                  </a:cubicBezTo>
                  <a:cubicBezTo>
                    <a:pt x="336" y="8987"/>
                    <a:pt x="601" y="7677"/>
                    <a:pt x="1122" y="6444"/>
                  </a:cubicBezTo>
                  <a:cubicBezTo>
                    <a:pt x="1627" y="5254"/>
                    <a:pt x="2347" y="4184"/>
                    <a:pt x="3266" y="3266"/>
                  </a:cubicBezTo>
                  <a:cubicBezTo>
                    <a:pt x="4184" y="2348"/>
                    <a:pt x="5253" y="1626"/>
                    <a:pt x="6445" y="1122"/>
                  </a:cubicBezTo>
                  <a:cubicBezTo>
                    <a:pt x="7677" y="601"/>
                    <a:pt x="8988" y="336"/>
                    <a:pt x="10337" y="336"/>
                  </a:cubicBezTo>
                  <a:close/>
                  <a:moveTo>
                    <a:pt x="10337" y="1"/>
                  </a:moveTo>
                  <a:cubicBezTo>
                    <a:pt x="8941" y="1"/>
                    <a:pt x="7589" y="273"/>
                    <a:pt x="6313" y="812"/>
                  </a:cubicBezTo>
                  <a:cubicBezTo>
                    <a:pt x="5082" y="1333"/>
                    <a:pt x="3977" y="2077"/>
                    <a:pt x="3027" y="3027"/>
                  </a:cubicBezTo>
                  <a:cubicBezTo>
                    <a:pt x="2078" y="3977"/>
                    <a:pt x="1333" y="5082"/>
                    <a:pt x="812" y="6313"/>
                  </a:cubicBezTo>
                  <a:cubicBezTo>
                    <a:pt x="274" y="7588"/>
                    <a:pt x="1" y="8942"/>
                    <a:pt x="1" y="10337"/>
                  </a:cubicBezTo>
                  <a:cubicBezTo>
                    <a:pt x="1" y="11734"/>
                    <a:pt x="273" y="13086"/>
                    <a:pt x="812" y="14362"/>
                  </a:cubicBezTo>
                  <a:cubicBezTo>
                    <a:pt x="1333" y="15592"/>
                    <a:pt x="2077" y="16697"/>
                    <a:pt x="3027" y="17647"/>
                  </a:cubicBezTo>
                  <a:cubicBezTo>
                    <a:pt x="3977" y="18596"/>
                    <a:pt x="5082" y="19342"/>
                    <a:pt x="6313" y="19862"/>
                  </a:cubicBezTo>
                  <a:cubicBezTo>
                    <a:pt x="7589" y="20400"/>
                    <a:pt x="8942" y="20674"/>
                    <a:pt x="10337" y="20674"/>
                  </a:cubicBezTo>
                  <a:lnTo>
                    <a:pt x="10337" y="20675"/>
                  </a:lnTo>
                  <a:lnTo>
                    <a:pt x="30317" y="20675"/>
                  </a:lnTo>
                  <a:lnTo>
                    <a:pt x="30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8564641" y="3438298"/>
              <a:ext cx="445935" cy="445964"/>
            </a:xfrm>
            <a:custGeom>
              <a:rect b="b" l="l" r="r" t="t"/>
              <a:pathLst>
                <a:path extrusionOk="0" h="15390" w="15389">
                  <a:moveTo>
                    <a:pt x="0" y="1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0" y="3435"/>
                  </a:lnTo>
                  <a:cubicBezTo>
                    <a:pt x="0" y="4384"/>
                    <a:pt x="770" y="5153"/>
                    <a:pt x="1719" y="5153"/>
                  </a:cubicBezTo>
                  <a:lnTo>
                    <a:pt x="3427" y="5153"/>
                  </a:lnTo>
                  <a:cubicBezTo>
                    <a:pt x="4379" y="5153"/>
                    <a:pt x="5150" y="5927"/>
                    <a:pt x="5146" y="6879"/>
                  </a:cubicBezTo>
                  <a:lnTo>
                    <a:pt x="5138" y="8555"/>
                  </a:lnTo>
                  <a:cubicBezTo>
                    <a:pt x="5135" y="9507"/>
                    <a:pt x="5905" y="10281"/>
                    <a:pt x="6857" y="10281"/>
                  </a:cubicBezTo>
                  <a:lnTo>
                    <a:pt x="8540" y="10281"/>
                  </a:lnTo>
                  <a:cubicBezTo>
                    <a:pt x="9490" y="10281"/>
                    <a:pt x="10259" y="11050"/>
                    <a:pt x="10259" y="12000"/>
                  </a:cubicBezTo>
                  <a:lnTo>
                    <a:pt x="10259" y="13671"/>
                  </a:lnTo>
                  <a:cubicBezTo>
                    <a:pt x="10259" y="14621"/>
                    <a:pt x="11028" y="15390"/>
                    <a:pt x="11978" y="15390"/>
                  </a:cubicBezTo>
                  <a:lnTo>
                    <a:pt x="13669" y="15390"/>
                  </a:lnTo>
                  <a:cubicBezTo>
                    <a:pt x="14619" y="15390"/>
                    <a:pt x="15388" y="14621"/>
                    <a:pt x="15388" y="13671"/>
                  </a:cubicBezTo>
                  <a:lnTo>
                    <a:pt x="15388" y="10260"/>
                  </a:lnTo>
                  <a:lnTo>
                    <a:pt x="15388" y="1720"/>
                  </a:lnTo>
                  <a:cubicBezTo>
                    <a:pt x="15388" y="770"/>
                    <a:pt x="14619" y="1"/>
                    <a:pt x="13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8419337" y="4605994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" name="Google Shape;82;p5"/>
            <p:cNvGrpSpPr/>
            <p:nvPr/>
          </p:nvGrpSpPr>
          <p:grpSpPr>
            <a:xfrm rot="-5400000">
              <a:off x="8371260" y="2166801"/>
              <a:ext cx="735565" cy="809892"/>
              <a:chOff x="4880660" y="1531638"/>
              <a:chExt cx="735565" cy="809892"/>
            </a:xfrm>
          </p:grpSpPr>
          <p:sp>
            <p:nvSpPr>
              <p:cNvPr id="83" name="Google Shape;83;p5"/>
              <p:cNvSpPr/>
              <p:nvPr/>
            </p:nvSpPr>
            <p:spPr>
              <a:xfrm>
                <a:off x="4978777" y="1629726"/>
                <a:ext cx="539387" cy="711803"/>
              </a:xfrm>
              <a:custGeom>
                <a:rect b="b" l="l" r="r" t="t"/>
                <a:pathLst>
                  <a:path extrusionOk="0" h="24564" w="18614">
                    <a:moveTo>
                      <a:pt x="9307" y="1"/>
                    </a:moveTo>
                    <a:cubicBezTo>
                      <a:pt x="8052" y="1"/>
                      <a:pt x="6831" y="248"/>
                      <a:pt x="5684" y="733"/>
                    </a:cubicBezTo>
                    <a:cubicBezTo>
                      <a:pt x="4575" y="1202"/>
                      <a:pt x="3581" y="1873"/>
                      <a:pt x="2726" y="2727"/>
                    </a:cubicBezTo>
                    <a:cubicBezTo>
                      <a:pt x="1871" y="3582"/>
                      <a:pt x="1200" y="4576"/>
                      <a:pt x="732" y="5685"/>
                    </a:cubicBezTo>
                    <a:cubicBezTo>
                      <a:pt x="247" y="6832"/>
                      <a:pt x="0" y="8050"/>
                      <a:pt x="0" y="9308"/>
                    </a:cubicBezTo>
                    <a:lnTo>
                      <a:pt x="0" y="24564"/>
                    </a:lnTo>
                    <a:lnTo>
                      <a:pt x="333" y="24564"/>
                    </a:lnTo>
                    <a:lnTo>
                      <a:pt x="333" y="9308"/>
                    </a:lnTo>
                    <a:cubicBezTo>
                      <a:pt x="333" y="8096"/>
                      <a:pt x="569" y="6920"/>
                      <a:pt x="1038" y="5814"/>
                    </a:cubicBezTo>
                    <a:cubicBezTo>
                      <a:pt x="1489" y="4745"/>
                      <a:pt x="2136" y="3786"/>
                      <a:pt x="2960" y="2962"/>
                    </a:cubicBezTo>
                    <a:cubicBezTo>
                      <a:pt x="3784" y="2138"/>
                      <a:pt x="4745" y="1491"/>
                      <a:pt x="5813" y="1039"/>
                    </a:cubicBezTo>
                    <a:cubicBezTo>
                      <a:pt x="6921" y="571"/>
                      <a:pt x="8095" y="334"/>
                      <a:pt x="9307" y="334"/>
                    </a:cubicBezTo>
                    <a:cubicBezTo>
                      <a:pt x="10519" y="334"/>
                      <a:pt x="11694" y="570"/>
                      <a:pt x="12801" y="1039"/>
                    </a:cubicBezTo>
                    <a:cubicBezTo>
                      <a:pt x="13870" y="1491"/>
                      <a:pt x="14828" y="2137"/>
                      <a:pt x="15653" y="2962"/>
                    </a:cubicBezTo>
                    <a:cubicBezTo>
                      <a:pt x="16477" y="3785"/>
                      <a:pt x="17124" y="4745"/>
                      <a:pt x="17576" y="5814"/>
                    </a:cubicBezTo>
                    <a:cubicBezTo>
                      <a:pt x="18043" y="6922"/>
                      <a:pt x="18280" y="8096"/>
                      <a:pt x="18280" y="9308"/>
                    </a:cubicBezTo>
                    <a:lnTo>
                      <a:pt x="18280" y="24564"/>
                    </a:lnTo>
                    <a:lnTo>
                      <a:pt x="18614" y="24564"/>
                    </a:lnTo>
                    <a:lnTo>
                      <a:pt x="18614" y="9308"/>
                    </a:lnTo>
                    <a:cubicBezTo>
                      <a:pt x="18614" y="8052"/>
                      <a:pt x="18367" y="6832"/>
                      <a:pt x="17882" y="5685"/>
                    </a:cubicBezTo>
                    <a:cubicBezTo>
                      <a:pt x="17413" y="4578"/>
                      <a:pt x="16742" y="3582"/>
                      <a:pt x="15888" y="2727"/>
                    </a:cubicBezTo>
                    <a:cubicBezTo>
                      <a:pt x="15033" y="1873"/>
                      <a:pt x="14038" y="1202"/>
                      <a:pt x="12930" y="733"/>
                    </a:cubicBezTo>
                    <a:cubicBezTo>
                      <a:pt x="11782" y="248"/>
                      <a:pt x="10563" y="1"/>
                      <a:pt x="9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4983240" y="1634218"/>
                <a:ext cx="530375" cy="702791"/>
              </a:xfrm>
              <a:custGeom>
                <a:rect b="b" l="l" r="r" t="t"/>
                <a:pathLst>
                  <a:path extrusionOk="0" h="24253" w="18303">
                    <a:moveTo>
                      <a:pt x="9152" y="1"/>
                    </a:moveTo>
                    <a:cubicBezTo>
                      <a:pt x="7916" y="1"/>
                      <a:pt x="6717" y="242"/>
                      <a:pt x="5590" y="719"/>
                    </a:cubicBezTo>
                    <a:cubicBezTo>
                      <a:pt x="4499" y="1182"/>
                      <a:pt x="3521" y="1842"/>
                      <a:pt x="2680" y="2681"/>
                    </a:cubicBezTo>
                    <a:cubicBezTo>
                      <a:pt x="1839" y="3522"/>
                      <a:pt x="1179" y="4501"/>
                      <a:pt x="719" y="5591"/>
                    </a:cubicBezTo>
                    <a:cubicBezTo>
                      <a:pt x="242" y="6718"/>
                      <a:pt x="0" y="7918"/>
                      <a:pt x="0" y="9153"/>
                    </a:cubicBezTo>
                    <a:lnTo>
                      <a:pt x="0" y="24252"/>
                    </a:lnTo>
                    <a:lnTo>
                      <a:pt x="21" y="24252"/>
                    </a:lnTo>
                    <a:lnTo>
                      <a:pt x="21" y="9153"/>
                    </a:lnTo>
                    <a:cubicBezTo>
                      <a:pt x="21" y="7920"/>
                      <a:pt x="262" y="6723"/>
                      <a:pt x="738" y="5598"/>
                    </a:cubicBezTo>
                    <a:cubicBezTo>
                      <a:pt x="1198" y="4511"/>
                      <a:pt x="1855" y="3535"/>
                      <a:pt x="2695" y="2696"/>
                    </a:cubicBezTo>
                    <a:cubicBezTo>
                      <a:pt x="3533" y="1857"/>
                      <a:pt x="4511" y="1198"/>
                      <a:pt x="5597" y="739"/>
                    </a:cubicBezTo>
                    <a:cubicBezTo>
                      <a:pt x="6723" y="263"/>
                      <a:pt x="7919" y="21"/>
                      <a:pt x="9152" y="21"/>
                    </a:cubicBezTo>
                    <a:cubicBezTo>
                      <a:pt x="10384" y="21"/>
                      <a:pt x="11580" y="263"/>
                      <a:pt x="12706" y="739"/>
                    </a:cubicBezTo>
                    <a:cubicBezTo>
                      <a:pt x="13794" y="1198"/>
                      <a:pt x="14770" y="1857"/>
                      <a:pt x="15608" y="2696"/>
                    </a:cubicBezTo>
                    <a:cubicBezTo>
                      <a:pt x="16447" y="3535"/>
                      <a:pt x="17105" y="4512"/>
                      <a:pt x="17565" y="5598"/>
                    </a:cubicBezTo>
                    <a:cubicBezTo>
                      <a:pt x="18042" y="6723"/>
                      <a:pt x="18282" y="7920"/>
                      <a:pt x="18282" y="9153"/>
                    </a:cubicBezTo>
                    <a:lnTo>
                      <a:pt x="18282" y="24253"/>
                    </a:lnTo>
                    <a:lnTo>
                      <a:pt x="18303" y="24253"/>
                    </a:lnTo>
                    <a:lnTo>
                      <a:pt x="18303" y="9153"/>
                    </a:lnTo>
                    <a:cubicBezTo>
                      <a:pt x="18303" y="7918"/>
                      <a:pt x="18062" y="6718"/>
                      <a:pt x="17584" y="5591"/>
                    </a:cubicBezTo>
                    <a:cubicBezTo>
                      <a:pt x="17123" y="4500"/>
                      <a:pt x="16463" y="3522"/>
                      <a:pt x="15623" y="2681"/>
                    </a:cubicBezTo>
                    <a:cubicBezTo>
                      <a:pt x="14782" y="1840"/>
                      <a:pt x="13803" y="1181"/>
                      <a:pt x="12714" y="719"/>
                    </a:cubicBezTo>
                    <a:cubicBezTo>
                      <a:pt x="11586" y="242"/>
                      <a:pt x="10387" y="1"/>
                      <a:pt x="9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>
                <a:off x="5174867" y="1825815"/>
                <a:ext cx="147177" cy="515713"/>
              </a:xfrm>
              <a:custGeom>
                <a:rect b="b" l="l" r="r" t="t"/>
                <a:pathLst>
                  <a:path extrusionOk="0" h="17797" w="5079">
                    <a:moveTo>
                      <a:pt x="2540" y="1"/>
                    </a:moveTo>
                    <a:cubicBezTo>
                      <a:pt x="1140" y="1"/>
                      <a:pt x="0" y="1141"/>
                      <a:pt x="0" y="2541"/>
                    </a:cubicBezTo>
                    <a:lnTo>
                      <a:pt x="0" y="17797"/>
                    </a:lnTo>
                    <a:lnTo>
                      <a:pt x="333" y="17797"/>
                    </a:lnTo>
                    <a:lnTo>
                      <a:pt x="333" y="2541"/>
                    </a:lnTo>
                    <a:cubicBezTo>
                      <a:pt x="333" y="1324"/>
                      <a:pt x="1323" y="335"/>
                      <a:pt x="2540" y="335"/>
                    </a:cubicBezTo>
                    <a:cubicBezTo>
                      <a:pt x="3755" y="335"/>
                      <a:pt x="4745" y="1323"/>
                      <a:pt x="4745" y="2541"/>
                    </a:cubicBezTo>
                    <a:lnTo>
                      <a:pt x="4745" y="17797"/>
                    </a:lnTo>
                    <a:lnTo>
                      <a:pt x="5079" y="17797"/>
                    </a:lnTo>
                    <a:lnTo>
                      <a:pt x="5079" y="2541"/>
                    </a:lnTo>
                    <a:cubicBezTo>
                      <a:pt x="5079" y="1141"/>
                      <a:pt x="3940" y="1"/>
                      <a:pt x="2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5179387" y="1830365"/>
                <a:ext cx="138078" cy="506643"/>
              </a:xfrm>
              <a:custGeom>
                <a:rect b="b" l="l" r="r" t="t"/>
                <a:pathLst>
                  <a:path extrusionOk="0" h="17484" w="4765">
                    <a:moveTo>
                      <a:pt x="2382" y="1"/>
                    </a:moveTo>
                    <a:cubicBezTo>
                      <a:pt x="1069" y="1"/>
                      <a:pt x="0" y="1069"/>
                      <a:pt x="0" y="2384"/>
                    </a:cubicBezTo>
                    <a:lnTo>
                      <a:pt x="0" y="17483"/>
                    </a:lnTo>
                    <a:lnTo>
                      <a:pt x="21" y="17483"/>
                    </a:lnTo>
                    <a:lnTo>
                      <a:pt x="21" y="2384"/>
                    </a:lnTo>
                    <a:cubicBezTo>
                      <a:pt x="21" y="1080"/>
                      <a:pt x="1082" y="20"/>
                      <a:pt x="2384" y="20"/>
                    </a:cubicBezTo>
                    <a:cubicBezTo>
                      <a:pt x="3686" y="20"/>
                      <a:pt x="4745" y="1082"/>
                      <a:pt x="4745" y="2384"/>
                    </a:cubicBezTo>
                    <a:lnTo>
                      <a:pt x="4745" y="17484"/>
                    </a:lnTo>
                    <a:lnTo>
                      <a:pt x="4765" y="17484"/>
                    </a:lnTo>
                    <a:lnTo>
                      <a:pt x="4765" y="2384"/>
                    </a:lnTo>
                    <a:cubicBezTo>
                      <a:pt x="4765" y="1069"/>
                      <a:pt x="3696" y="1"/>
                      <a:pt x="2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4880660" y="1531638"/>
                <a:ext cx="735565" cy="809892"/>
              </a:xfrm>
              <a:custGeom>
                <a:rect b="b" l="l" r="r" t="t"/>
                <a:pathLst>
                  <a:path extrusionOk="0" h="27949" w="25384">
                    <a:moveTo>
                      <a:pt x="12692" y="0"/>
                    </a:moveTo>
                    <a:cubicBezTo>
                      <a:pt x="5694" y="0"/>
                      <a:pt x="1" y="5695"/>
                      <a:pt x="1" y="12693"/>
                    </a:cubicBezTo>
                    <a:lnTo>
                      <a:pt x="1" y="27949"/>
                    </a:lnTo>
                    <a:lnTo>
                      <a:pt x="334" y="27949"/>
                    </a:lnTo>
                    <a:lnTo>
                      <a:pt x="334" y="12693"/>
                    </a:lnTo>
                    <a:cubicBezTo>
                      <a:pt x="334" y="5878"/>
                      <a:pt x="5878" y="334"/>
                      <a:pt x="12692" y="334"/>
                    </a:cubicBezTo>
                    <a:cubicBezTo>
                      <a:pt x="19506" y="334"/>
                      <a:pt x="25051" y="5878"/>
                      <a:pt x="25051" y="12693"/>
                    </a:cubicBezTo>
                    <a:lnTo>
                      <a:pt x="25051" y="27949"/>
                    </a:lnTo>
                    <a:lnTo>
                      <a:pt x="25383" y="27949"/>
                    </a:lnTo>
                    <a:lnTo>
                      <a:pt x="25383" y="12693"/>
                    </a:lnTo>
                    <a:cubicBezTo>
                      <a:pt x="25383" y="5694"/>
                      <a:pt x="19689" y="0"/>
                      <a:pt x="12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4885151" y="1536217"/>
                <a:ext cx="726495" cy="800793"/>
              </a:xfrm>
              <a:custGeom>
                <a:rect b="b" l="l" r="r" t="t"/>
                <a:pathLst>
                  <a:path extrusionOk="0" h="27635" w="25071">
                    <a:moveTo>
                      <a:pt x="12535" y="0"/>
                    </a:moveTo>
                    <a:cubicBezTo>
                      <a:pt x="5624" y="0"/>
                      <a:pt x="1" y="5623"/>
                      <a:pt x="1" y="12535"/>
                    </a:cubicBezTo>
                    <a:lnTo>
                      <a:pt x="1" y="27634"/>
                    </a:lnTo>
                    <a:lnTo>
                      <a:pt x="21" y="27634"/>
                    </a:lnTo>
                    <a:lnTo>
                      <a:pt x="21" y="12535"/>
                    </a:lnTo>
                    <a:cubicBezTo>
                      <a:pt x="21" y="5634"/>
                      <a:pt x="5636" y="20"/>
                      <a:pt x="12536" y="20"/>
                    </a:cubicBezTo>
                    <a:cubicBezTo>
                      <a:pt x="19437" y="20"/>
                      <a:pt x="25052" y="5634"/>
                      <a:pt x="25052" y="12535"/>
                    </a:cubicBezTo>
                    <a:lnTo>
                      <a:pt x="25052" y="27635"/>
                    </a:lnTo>
                    <a:lnTo>
                      <a:pt x="25070" y="27635"/>
                    </a:lnTo>
                    <a:lnTo>
                      <a:pt x="25070" y="12535"/>
                    </a:lnTo>
                    <a:cubicBezTo>
                      <a:pt x="25070" y="5623"/>
                      <a:pt x="19446" y="0"/>
                      <a:pt x="12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5076778" y="1727756"/>
                <a:ext cx="343325" cy="613772"/>
              </a:xfrm>
              <a:custGeom>
                <a:rect b="b" l="l" r="r" t="t"/>
                <a:pathLst>
                  <a:path extrusionOk="0" h="21181" w="11848">
                    <a:moveTo>
                      <a:pt x="5925" y="0"/>
                    </a:moveTo>
                    <a:cubicBezTo>
                      <a:pt x="2658" y="0"/>
                      <a:pt x="1" y="2658"/>
                      <a:pt x="1" y="5925"/>
                    </a:cubicBezTo>
                    <a:lnTo>
                      <a:pt x="1" y="21181"/>
                    </a:lnTo>
                    <a:lnTo>
                      <a:pt x="334" y="21181"/>
                    </a:lnTo>
                    <a:lnTo>
                      <a:pt x="334" y="5925"/>
                    </a:lnTo>
                    <a:cubicBezTo>
                      <a:pt x="334" y="2842"/>
                      <a:pt x="2843" y="334"/>
                      <a:pt x="5925" y="334"/>
                    </a:cubicBezTo>
                    <a:cubicBezTo>
                      <a:pt x="9007" y="334"/>
                      <a:pt x="11515" y="2843"/>
                      <a:pt x="11515" y="5925"/>
                    </a:cubicBezTo>
                    <a:lnTo>
                      <a:pt x="11515" y="21181"/>
                    </a:lnTo>
                    <a:lnTo>
                      <a:pt x="11847" y="21181"/>
                    </a:lnTo>
                    <a:lnTo>
                      <a:pt x="11847" y="5925"/>
                    </a:lnTo>
                    <a:cubicBezTo>
                      <a:pt x="11847" y="2658"/>
                      <a:pt x="9192" y="0"/>
                      <a:pt x="59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5081270" y="1732335"/>
                <a:ext cx="334226" cy="604673"/>
              </a:xfrm>
              <a:custGeom>
                <a:rect b="b" l="l" r="r" t="t"/>
                <a:pathLst>
                  <a:path extrusionOk="0" h="20867" w="11534">
                    <a:moveTo>
                      <a:pt x="5767" y="0"/>
                    </a:moveTo>
                    <a:cubicBezTo>
                      <a:pt x="2589" y="0"/>
                      <a:pt x="1" y="2587"/>
                      <a:pt x="1" y="5767"/>
                    </a:cubicBezTo>
                    <a:lnTo>
                      <a:pt x="1" y="20866"/>
                    </a:lnTo>
                    <a:lnTo>
                      <a:pt x="21" y="20866"/>
                    </a:lnTo>
                    <a:lnTo>
                      <a:pt x="21" y="5767"/>
                    </a:lnTo>
                    <a:cubicBezTo>
                      <a:pt x="21" y="2598"/>
                      <a:pt x="2600" y="20"/>
                      <a:pt x="5769" y="20"/>
                    </a:cubicBezTo>
                    <a:cubicBezTo>
                      <a:pt x="8939" y="20"/>
                      <a:pt x="11516" y="2598"/>
                      <a:pt x="11516" y="5767"/>
                    </a:cubicBezTo>
                    <a:lnTo>
                      <a:pt x="11516" y="20867"/>
                    </a:lnTo>
                    <a:lnTo>
                      <a:pt x="11533" y="20867"/>
                    </a:lnTo>
                    <a:lnTo>
                      <a:pt x="11533" y="5767"/>
                    </a:lnTo>
                    <a:cubicBezTo>
                      <a:pt x="11533" y="2587"/>
                      <a:pt x="8947" y="0"/>
                      <a:pt x="5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5243601" y="1899592"/>
                <a:ext cx="9707" cy="441559"/>
              </a:xfrm>
              <a:custGeom>
                <a:rect b="b" l="l" r="r" t="t"/>
                <a:pathLst>
                  <a:path extrusionOk="0" h="15238" w="335">
                    <a:moveTo>
                      <a:pt x="1" y="1"/>
                    </a:moveTo>
                    <a:lnTo>
                      <a:pt x="1" y="15237"/>
                    </a:lnTo>
                    <a:lnTo>
                      <a:pt x="334" y="1523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5248150" y="1904170"/>
                <a:ext cx="638" cy="432518"/>
              </a:xfrm>
              <a:custGeom>
                <a:rect b="b" l="l" r="r" t="t"/>
                <a:pathLst>
                  <a:path extrusionOk="0" h="14926" w="22">
                    <a:moveTo>
                      <a:pt x="1" y="1"/>
                    </a:moveTo>
                    <a:lnTo>
                      <a:pt x="1" y="14925"/>
                    </a:lnTo>
                    <a:lnTo>
                      <a:pt x="21" y="1492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3" name="Google Shape;93;p5"/>
            <p:cNvSpPr/>
            <p:nvPr/>
          </p:nvSpPr>
          <p:spPr>
            <a:xfrm>
              <a:off x="8647579" y="374148"/>
              <a:ext cx="280068" cy="280068"/>
            </a:xfrm>
            <a:custGeom>
              <a:rect b="b" l="l" r="r" t="t"/>
              <a:pathLst>
                <a:path extrusionOk="0" h="9665" w="9665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535207" y="111873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97" name="Google Shape;97;p6"/>
          <p:cNvGrpSpPr/>
          <p:nvPr/>
        </p:nvGrpSpPr>
        <p:grpSpPr>
          <a:xfrm>
            <a:off x="-164554" y="10"/>
            <a:ext cx="9308542" cy="5049426"/>
            <a:chOff x="-164554" y="10"/>
            <a:chExt cx="9308542" cy="5049426"/>
          </a:xfrm>
        </p:grpSpPr>
        <p:sp>
          <p:nvSpPr>
            <p:cNvPr id="98" name="Google Shape;98;p6"/>
            <p:cNvSpPr/>
            <p:nvPr/>
          </p:nvSpPr>
          <p:spPr>
            <a:xfrm>
              <a:off x="8566544" y="4347745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8546503" y="285712"/>
              <a:ext cx="508555" cy="508584"/>
            </a:xfrm>
            <a:custGeom>
              <a:rect b="b" l="l" r="r" t="t"/>
              <a:pathLst>
                <a:path extrusionOk="0" h="17551" w="17550">
                  <a:moveTo>
                    <a:pt x="1962" y="0"/>
                  </a:moveTo>
                  <a:cubicBezTo>
                    <a:pt x="879" y="0"/>
                    <a:pt x="1" y="878"/>
                    <a:pt x="1" y="1960"/>
                  </a:cubicBezTo>
                  <a:lnTo>
                    <a:pt x="1" y="5851"/>
                  </a:lnTo>
                  <a:lnTo>
                    <a:pt x="1" y="15591"/>
                  </a:lnTo>
                  <a:cubicBezTo>
                    <a:pt x="1" y="16673"/>
                    <a:pt x="879" y="17550"/>
                    <a:pt x="1962" y="17550"/>
                  </a:cubicBezTo>
                  <a:lnTo>
                    <a:pt x="17550" y="17550"/>
                  </a:lnTo>
                  <a:lnTo>
                    <a:pt x="17523" y="17524"/>
                  </a:lnTo>
                  <a:lnTo>
                    <a:pt x="17550" y="17524"/>
                  </a:lnTo>
                  <a:lnTo>
                    <a:pt x="17550" y="13634"/>
                  </a:lnTo>
                  <a:cubicBezTo>
                    <a:pt x="17549" y="12552"/>
                    <a:pt x="16671" y="11674"/>
                    <a:pt x="15588" y="11674"/>
                  </a:cubicBezTo>
                  <a:lnTo>
                    <a:pt x="13642" y="11674"/>
                  </a:lnTo>
                  <a:cubicBezTo>
                    <a:pt x="12556" y="11674"/>
                    <a:pt x="11677" y="10791"/>
                    <a:pt x="11682" y="9704"/>
                  </a:cubicBezTo>
                  <a:lnTo>
                    <a:pt x="11691" y="7792"/>
                  </a:lnTo>
                  <a:cubicBezTo>
                    <a:pt x="11696" y="6706"/>
                    <a:pt x="10817" y="5822"/>
                    <a:pt x="9731" y="5822"/>
                  </a:cubicBezTo>
                  <a:lnTo>
                    <a:pt x="7811" y="5822"/>
                  </a:lnTo>
                  <a:cubicBezTo>
                    <a:pt x="6728" y="5822"/>
                    <a:pt x="5850" y="4945"/>
                    <a:pt x="5850" y="3863"/>
                  </a:cubicBezTo>
                  <a:lnTo>
                    <a:pt x="5850" y="1960"/>
                  </a:lnTo>
                  <a:cubicBezTo>
                    <a:pt x="5850" y="878"/>
                    <a:pt x="4972" y="0"/>
                    <a:pt x="3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256482" y="186884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8755574" y="3255833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8608399" y="1109498"/>
              <a:ext cx="275286" cy="271693"/>
            </a:xfrm>
            <a:custGeom>
              <a:rect b="b" l="l" r="r" t="t"/>
              <a:pathLst>
                <a:path extrusionOk="0" h="9376" w="950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19616" y="4603473"/>
              <a:ext cx="445935" cy="445964"/>
            </a:xfrm>
            <a:custGeom>
              <a:rect b="b" l="l" r="r" t="t"/>
              <a:pathLst>
                <a:path extrusionOk="0" h="15390" w="15389">
                  <a:moveTo>
                    <a:pt x="0" y="1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0" y="3435"/>
                  </a:lnTo>
                  <a:cubicBezTo>
                    <a:pt x="0" y="4384"/>
                    <a:pt x="770" y="5153"/>
                    <a:pt x="1719" y="5153"/>
                  </a:cubicBezTo>
                  <a:lnTo>
                    <a:pt x="3427" y="5153"/>
                  </a:lnTo>
                  <a:cubicBezTo>
                    <a:pt x="4379" y="5153"/>
                    <a:pt x="5150" y="5927"/>
                    <a:pt x="5146" y="6879"/>
                  </a:cubicBezTo>
                  <a:lnTo>
                    <a:pt x="5138" y="8555"/>
                  </a:lnTo>
                  <a:cubicBezTo>
                    <a:pt x="5135" y="9507"/>
                    <a:pt x="5905" y="10281"/>
                    <a:pt x="6857" y="10281"/>
                  </a:cubicBezTo>
                  <a:lnTo>
                    <a:pt x="8540" y="10281"/>
                  </a:lnTo>
                  <a:cubicBezTo>
                    <a:pt x="9490" y="10281"/>
                    <a:pt x="10259" y="11050"/>
                    <a:pt x="10259" y="12000"/>
                  </a:cubicBezTo>
                  <a:lnTo>
                    <a:pt x="10259" y="13671"/>
                  </a:lnTo>
                  <a:cubicBezTo>
                    <a:pt x="10259" y="14621"/>
                    <a:pt x="11028" y="15390"/>
                    <a:pt x="11978" y="15390"/>
                  </a:cubicBezTo>
                  <a:lnTo>
                    <a:pt x="13669" y="15390"/>
                  </a:lnTo>
                  <a:cubicBezTo>
                    <a:pt x="14619" y="15390"/>
                    <a:pt x="15388" y="14621"/>
                    <a:pt x="15388" y="13671"/>
                  </a:cubicBezTo>
                  <a:lnTo>
                    <a:pt x="15388" y="10260"/>
                  </a:lnTo>
                  <a:lnTo>
                    <a:pt x="15388" y="1720"/>
                  </a:lnTo>
                  <a:cubicBezTo>
                    <a:pt x="15388" y="770"/>
                    <a:pt x="14619" y="1"/>
                    <a:pt x="13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4" name="Google Shape;104;p6"/>
            <p:cNvGrpSpPr/>
            <p:nvPr/>
          </p:nvGrpSpPr>
          <p:grpSpPr>
            <a:xfrm rot="5400000">
              <a:off x="-127390" y="2166801"/>
              <a:ext cx="735565" cy="809892"/>
              <a:chOff x="4880660" y="1531638"/>
              <a:chExt cx="735565" cy="809892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4978777" y="1629726"/>
                <a:ext cx="539387" cy="711803"/>
              </a:xfrm>
              <a:custGeom>
                <a:rect b="b" l="l" r="r" t="t"/>
                <a:pathLst>
                  <a:path extrusionOk="0" h="24564" w="18614">
                    <a:moveTo>
                      <a:pt x="9307" y="1"/>
                    </a:moveTo>
                    <a:cubicBezTo>
                      <a:pt x="8052" y="1"/>
                      <a:pt x="6831" y="248"/>
                      <a:pt x="5684" y="733"/>
                    </a:cubicBezTo>
                    <a:cubicBezTo>
                      <a:pt x="4575" y="1202"/>
                      <a:pt x="3581" y="1873"/>
                      <a:pt x="2726" y="2727"/>
                    </a:cubicBezTo>
                    <a:cubicBezTo>
                      <a:pt x="1871" y="3582"/>
                      <a:pt x="1200" y="4576"/>
                      <a:pt x="732" y="5685"/>
                    </a:cubicBezTo>
                    <a:cubicBezTo>
                      <a:pt x="247" y="6832"/>
                      <a:pt x="0" y="8050"/>
                      <a:pt x="0" y="9308"/>
                    </a:cubicBezTo>
                    <a:lnTo>
                      <a:pt x="0" y="24564"/>
                    </a:lnTo>
                    <a:lnTo>
                      <a:pt x="333" y="24564"/>
                    </a:lnTo>
                    <a:lnTo>
                      <a:pt x="333" y="9308"/>
                    </a:lnTo>
                    <a:cubicBezTo>
                      <a:pt x="333" y="8096"/>
                      <a:pt x="569" y="6920"/>
                      <a:pt x="1038" y="5814"/>
                    </a:cubicBezTo>
                    <a:cubicBezTo>
                      <a:pt x="1489" y="4745"/>
                      <a:pt x="2136" y="3786"/>
                      <a:pt x="2960" y="2962"/>
                    </a:cubicBezTo>
                    <a:cubicBezTo>
                      <a:pt x="3784" y="2138"/>
                      <a:pt x="4745" y="1491"/>
                      <a:pt x="5813" y="1039"/>
                    </a:cubicBezTo>
                    <a:cubicBezTo>
                      <a:pt x="6921" y="571"/>
                      <a:pt x="8095" y="334"/>
                      <a:pt x="9307" y="334"/>
                    </a:cubicBezTo>
                    <a:cubicBezTo>
                      <a:pt x="10519" y="334"/>
                      <a:pt x="11694" y="570"/>
                      <a:pt x="12801" y="1039"/>
                    </a:cubicBezTo>
                    <a:cubicBezTo>
                      <a:pt x="13870" y="1491"/>
                      <a:pt x="14828" y="2137"/>
                      <a:pt x="15653" y="2962"/>
                    </a:cubicBezTo>
                    <a:cubicBezTo>
                      <a:pt x="16477" y="3785"/>
                      <a:pt x="17124" y="4745"/>
                      <a:pt x="17576" y="5814"/>
                    </a:cubicBezTo>
                    <a:cubicBezTo>
                      <a:pt x="18043" y="6922"/>
                      <a:pt x="18280" y="8096"/>
                      <a:pt x="18280" y="9308"/>
                    </a:cubicBezTo>
                    <a:lnTo>
                      <a:pt x="18280" y="24564"/>
                    </a:lnTo>
                    <a:lnTo>
                      <a:pt x="18614" y="24564"/>
                    </a:lnTo>
                    <a:lnTo>
                      <a:pt x="18614" y="9308"/>
                    </a:lnTo>
                    <a:cubicBezTo>
                      <a:pt x="18614" y="8052"/>
                      <a:pt x="18367" y="6832"/>
                      <a:pt x="17882" y="5685"/>
                    </a:cubicBezTo>
                    <a:cubicBezTo>
                      <a:pt x="17413" y="4578"/>
                      <a:pt x="16742" y="3582"/>
                      <a:pt x="15888" y="2727"/>
                    </a:cubicBezTo>
                    <a:cubicBezTo>
                      <a:pt x="15033" y="1873"/>
                      <a:pt x="14038" y="1202"/>
                      <a:pt x="12930" y="733"/>
                    </a:cubicBezTo>
                    <a:cubicBezTo>
                      <a:pt x="11782" y="248"/>
                      <a:pt x="10563" y="1"/>
                      <a:pt x="9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4983240" y="1634218"/>
                <a:ext cx="530375" cy="702791"/>
              </a:xfrm>
              <a:custGeom>
                <a:rect b="b" l="l" r="r" t="t"/>
                <a:pathLst>
                  <a:path extrusionOk="0" h="24253" w="18303">
                    <a:moveTo>
                      <a:pt x="9152" y="1"/>
                    </a:moveTo>
                    <a:cubicBezTo>
                      <a:pt x="7916" y="1"/>
                      <a:pt x="6717" y="242"/>
                      <a:pt x="5590" y="719"/>
                    </a:cubicBezTo>
                    <a:cubicBezTo>
                      <a:pt x="4499" y="1182"/>
                      <a:pt x="3521" y="1842"/>
                      <a:pt x="2680" y="2681"/>
                    </a:cubicBezTo>
                    <a:cubicBezTo>
                      <a:pt x="1839" y="3522"/>
                      <a:pt x="1179" y="4501"/>
                      <a:pt x="719" y="5591"/>
                    </a:cubicBezTo>
                    <a:cubicBezTo>
                      <a:pt x="242" y="6718"/>
                      <a:pt x="0" y="7918"/>
                      <a:pt x="0" y="9153"/>
                    </a:cubicBezTo>
                    <a:lnTo>
                      <a:pt x="0" y="24252"/>
                    </a:lnTo>
                    <a:lnTo>
                      <a:pt x="21" y="24252"/>
                    </a:lnTo>
                    <a:lnTo>
                      <a:pt x="21" y="9153"/>
                    </a:lnTo>
                    <a:cubicBezTo>
                      <a:pt x="21" y="7920"/>
                      <a:pt x="262" y="6723"/>
                      <a:pt x="738" y="5598"/>
                    </a:cubicBezTo>
                    <a:cubicBezTo>
                      <a:pt x="1198" y="4511"/>
                      <a:pt x="1855" y="3535"/>
                      <a:pt x="2695" y="2696"/>
                    </a:cubicBezTo>
                    <a:cubicBezTo>
                      <a:pt x="3533" y="1857"/>
                      <a:pt x="4511" y="1198"/>
                      <a:pt x="5597" y="739"/>
                    </a:cubicBezTo>
                    <a:cubicBezTo>
                      <a:pt x="6723" y="263"/>
                      <a:pt x="7919" y="21"/>
                      <a:pt x="9152" y="21"/>
                    </a:cubicBezTo>
                    <a:cubicBezTo>
                      <a:pt x="10384" y="21"/>
                      <a:pt x="11580" y="263"/>
                      <a:pt x="12706" y="739"/>
                    </a:cubicBezTo>
                    <a:cubicBezTo>
                      <a:pt x="13794" y="1198"/>
                      <a:pt x="14770" y="1857"/>
                      <a:pt x="15608" y="2696"/>
                    </a:cubicBezTo>
                    <a:cubicBezTo>
                      <a:pt x="16447" y="3535"/>
                      <a:pt x="17105" y="4512"/>
                      <a:pt x="17565" y="5598"/>
                    </a:cubicBezTo>
                    <a:cubicBezTo>
                      <a:pt x="18042" y="6723"/>
                      <a:pt x="18282" y="7920"/>
                      <a:pt x="18282" y="9153"/>
                    </a:cubicBezTo>
                    <a:lnTo>
                      <a:pt x="18282" y="24253"/>
                    </a:lnTo>
                    <a:lnTo>
                      <a:pt x="18303" y="24253"/>
                    </a:lnTo>
                    <a:lnTo>
                      <a:pt x="18303" y="9153"/>
                    </a:lnTo>
                    <a:cubicBezTo>
                      <a:pt x="18303" y="7918"/>
                      <a:pt x="18062" y="6718"/>
                      <a:pt x="17584" y="5591"/>
                    </a:cubicBezTo>
                    <a:cubicBezTo>
                      <a:pt x="17123" y="4500"/>
                      <a:pt x="16463" y="3522"/>
                      <a:pt x="15623" y="2681"/>
                    </a:cubicBezTo>
                    <a:cubicBezTo>
                      <a:pt x="14782" y="1840"/>
                      <a:pt x="13803" y="1181"/>
                      <a:pt x="12714" y="719"/>
                    </a:cubicBezTo>
                    <a:cubicBezTo>
                      <a:pt x="11586" y="242"/>
                      <a:pt x="10387" y="1"/>
                      <a:pt x="9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5174867" y="1825815"/>
                <a:ext cx="147177" cy="515713"/>
              </a:xfrm>
              <a:custGeom>
                <a:rect b="b" l="l" r="r" t="t"/>
                <a:pathLst>
                  <a:path extrusionOk="0" h="17797" w="5079">
                    <a:moveTo>
                      <a:pt x="2540" y="1"/>
                    </a:moveTo>
                    <a:cubicBezTo>
                      <a:pt x="1140" y="1"/>
                      <a:pt x="0" y="1141"/>
                      <a:pt x="0" y="2541"/>
                    </a:cubicBezTo>
                    <a:lnTo>
                      <a:pt x="0" y="17797"/>
                    </a:lnTo>
                    <a:lnTo>
                      <a:pt x="333" y="17797"/>
                    </a:lnTo>
                    <a:lnTo>
                      <a:pt x="333" y="2541"/>
                    </a:lnTo>
                    <a:cubicBezTo>
                      <a:pt x="333" y="1324"/>
                      <a:pt x="1323" y="335"/>
                      <a:pt x="2540" y="335"/>
                    </a:cubicBezTo>
                    <a:cubicBezTo>
                      <a:pt x="3755" y="335"/>
                      <a:pt x="4745" y="1323"/>
                      <a:pt x="4745" y="2541"/>
                    </a:cubicBezTo>
                    <a:lnTo>
                      <a:pt x="4745" y="17797"/>
                    </a:lnTo>
                    <a:lnTo>
                      <a:pt x="5079" y="17797"/>
                    </a:lnTo>
                    <a:lnTo>
                      <a:pt x="5079" y="2541"/>
                    </a:lnTo>
                    <a:cubicBezTo>
                      <a:pt x="5079" y="1141"/>
                      <a:pt x="3940" y="1"/>
                      <a:pt x="2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5179387" y="1830365"/>
                <a:ext cx="138078" cy="506643"/>
              </a:xfrm>
              <a:custGeom>
                <a:rect b="b" l="l" r="r" t="t"/>
                <a:pathLst>
                  <a:path extrusionOk="0" h="17484" w="4765">
                    <a:moveTo>
                      <a:pt x="2382" y="1"/>
                    </a:moveTo>
                    <a:cubicBezTo>
                      <a:pt x="1069" y="1"/>
                      <a:pt x="0" y="1069"/>
                      <a:pt x="0" y="2384"/>
                    </a:cubicBezTo>
                    <a:lnTo>
                      <a:pt x="0" y="17483"/>
                    </a:lnTo>
                    <a:lnTo>
                      <a:pt x="21" y="17483"/>
                    </a:lnTo>
                    <a:lnTo>
                      <a:pt x="21" y="2384"/>
                    </a:lnTo>
                    <a:cubicBezTo>
                      <a:pt x="21" y="1080"/>
                      <a:pt x="1082" y="20"/>
                      <a:pt x="2384" y="20"/>
                    </a:cubicBezTo>
                    <a:cubicBezTo>
                      <a:pt x="3686" y="20"/>
                      <a:pt x="4745" y="1082"/>
                      <a:pt x="4745" y="2384"/>
                    </a:cubicBezTo>
                    <a:lnTo>
                      <a:pt x="4745" y="17484"/>
                    </a:lnTo>
                    <a:lnTo>
                      <a:pt x="4765" y="17484"/>
                    </a:lnTo>
                    <a:lnTo>
                      <a:pt x="4765" y="2384"/>
                    </a:lnTo>
                    <a:cubicBezTo>
                      <a:pt x="4765" y="1069"/>
                      <a:pt x="3696" y="1"/>
                      <a:pt x="2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4880660" y="1531638"/>
                <a:ext cx="735565" cy="809892"/>
              </a:xfrm>
              <a:custGeom>
                <a:rect b="b" l="l" r="r" t="t"/>
                <a:pathLst>
                  <a:path extrusionOk="0" h="27949" w="25384">
                    <a:moveTo>
                      <a:pt x="12692" y="0"/>
                    </a:moveTo>
                    <a:cubicBezTo>
                      <a:pt x="5694" y="0"/>
                      <a:pt x="1" y="5695"/>
                      <a:pt x="1" y="12693"/>
                    </a:cubicBezTo>
                    <a:lnTo>
                      <a:pt x="1" y="27949"/>
                    </a:lnTo>
                    <a:lnTo>
                      <a:pt x="334" y="27949"/>
                    </a:lnTo>
                    <a:lnTo>
                      <a:pt x="334" y="12693"/>
                    </a:lnTo>
                    <a:cubicBezTo>
                      <a:pt x="334" y="5878"/>
                      <a:pt x="5878" y="334"/>
                      <a:pt x="12692" y="334"/>
                    </a:cubicBezTo>
                    <a:cubicBezTo>
                      <a:pt x="19506" y="334"/>
                      <a:pt x="25051" y="5878"/>
                      <a:pt x="25051" y="12693"/>
                    </a:cubicBezTo>
                    <a:lnTo>
                      <a:pt x="25051" y="27949"/>
                    </a:lnTo>
                    <a:lnTo>
                      <a:pt x="25383" y="27949"/>
                    </a:lnTo>
                    <a:lnTo>
                      <a:pt x="25383" y="12693"/>
                    </a:lnTo>
                    <a:cubicBezTo>
                      <a:pt x="25383" y="5694"/>
                      <a:pt x="19689" y="0"/>
                      <a:pt x="12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6"/>
              <p:cNvSpPr/>
              <p:nvPr/>
            </p:nvSpPr>
            <p:spPr>
              <a:xfrm>
                <a:off x="4885151" y="1536217"/>
                <a:ext cx="726495" cy="800793"/>
              </a:xfrm>
              <a:custGeom>
                <a:rect b="b" l="l" r="r" t="t"/>
                <a:pathLst>
                  <a:path extrusionOk="0" h="27635" w="25071">
                    <a:moveTo>
                      <a:pt x="12535" y="0"/>
                    </a:moveTo>
                    <a:cubicBezTo>
                      <a:pt x="5624" y="0"/>
                      <a:pt x="1" y="5623"/>
                      <a:pt x="1" y="12535"/>
                    </a:cubicBezTo>
                    <a:lnTo>
                      <a:pt x="1" y="27634"/>
                    </a:lnTo>
                    <a:lnTo>
                      <a:pt x="21" y="27634"/>
                    </a:lnTo>
                    <a:lnTo>
                      <a:pt x="21" y="12535"/>
                    </a:lnTo>
                    <a:cubicBezTo>
                      <a:pt x="21" y="5634"/>
                      <a:pt x="5636" y="20"/>
                      <a:pt x="12536" y="20"/>
                    </a:cubicBezTo>
                    <a:cubicBezTo>
                      <a:pt x="19437" y="20"/>
                      <a:pt x="25052" y="5634"/>
                      <a:pt x="25052" y="12535"/>
                    </a:cubicBezTo>
                    <a:lnTo>
                      <a:pt x="25052" y="27635"/>
                    </a:lnTo>
                    <a:lnTo>
                      <a:pt x="25070" y="27635"/>
                    </a:lnTo>
                    <a:lnTo>
                      <a:pt x="25070" y="12535"/>
                    </a:lnTo>
                    <a:cubicBezTo>
                      <a:pt x="25070" y="5623"/>
                      <a:pt x="19446" y="0"/>
                      <a:pt x="12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5076778" y="1727756"/>
                <a:ext cx="343325" cy="613772"/>
              </a:xfrm>
              <a:custGeom>
                <a:rect b="b" l="l" r="r" t="t"/>
                <a:pathLst>
                  <a:path extrusionOk="0" h="21181" w="11848">
                    <a:moveTo>
                      <a:pt x="5925" y="0"/>
                    </a:moveTo>
                    <a:cubicBezTo>
                      <a:pt x="2658" y="0"/>
                      <a:pt x="1" y="2658"/>
                      <a:pt x="1" y="5925"/>
                    </a:cubicBezTo>
                    <a:lnTo>
                      <a:pt x="1" y="21181"/>
                    </a:lnTo>
                    <a:lnTo>
                      <a:pt x="334" y="21181"/>
                    </a:lnTo>
                    <a:lnTo>
                      <a:pt x="334" y="5925"/>
                    </a:lnTo>
                    <a:cubicBezTo>
                      <a:pt x="334" y="2842"/>
                      <a:pt x="2843" y="334"/>
                      <a:pt x="5925" y="334"/>
                    </a:cubicBezTo>
                    <a:cubicBezTo>
                      <a:pt x="9007" y="334"/>
                      <a:pt x="11515" y="2843"/>
                      <a:pt x="11515" y="5925"/>
                    </a:cubicBezTo>
                    <a:lnTo>
                      <a:pt x="11515" y="21181"/>
                    </a:lnTo>
                    <a:lnTo>
                      <a:pt x="11847" y="21181"/>
                    </a:lnTo>
                    <a:lnTo>
                      <a:pt x="11847" y="5925"/>
                    </a:lnTo>
                    <a:cubicBezTo>
                      <a:pt x="11847" y="2658"/>
                      <a:pt x="9192" y="0"/>
                      <a:pt x="59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5081270" y="1732335"/>
                <a:ext cx="334226" cy="604673"/>
              </a:xfrm>
              <a:custGeom>
                <a:rect b="b" l="l" r="r" t="t"/>
                <a:pathLst>
                  <a:path extrusionOk="0" h="20867" w="11534">
                    <a:moveTo>
                      <a:pt x="5767" y="0"/>
                    </a:moveTo>
                    <a:cubicBezTo>
                      <a:pt x="2589" y="0"/>
                      <a:pt x="1" y="2587"/>
                      <a:pt x="1" y="5767"/>
                    </a:cubicBezTo>
                    <a:lnTo>
                      <a:pt x="1" y="20866"/>
                    </a:lnTo>
                    <a:lnTo>
                      <a:pt x="21" y="20866"/>
                    </a:lnTo>
                    <a:lnTo>
                      <a:pt x="21" y="5767"/>
                    </a:lnTo>
                    <a:cubicBezTo>
                      <a:pt x="21" y="2598"/>
                      <a:pt x="2600" y="20"/>
                      <a:pt x="5769" y="20"/>
                    </a:cubicBezTo>
                    <a:cubicBezTo>
                      <a:pt x="8939" y="20"/>
                      <a:pt x="11516" y="2598"/>
                      <a:pt x="11516" y="5767"/>
                    </a:cubicBezTo>
                    <a:lnTo>
                      <a:pt x="11516" y="20867"/>
                    </a:lnTo>
                    <a:lnTo>
                      <a:pt x="11533" y="20867"/>
                    </a:lnTo>
                    <a:lnTo>
                      <a:pt x="11533" y="5767"/>
                    </a:lnTo>
                    <a:cubicBezTo>
                      <a:pt x="11533" y="2587"/>
                      <a:pt x="8947" y="0"/>
                      <a:pt x="5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6"/>
              <p:cNvSpPr/>
              <p:nvPr/>
            </p:nvSpPr>
            <p:spPr>
              <a:xfrm>
                <a:off x="5243601" y="1899592"/>
                <a:ext cx="9707" cy="441559"/>
              </a:xfrm>
              <a:custGeom>
                <a:rect b="b" l="l" r="r" t="t"/>
                <a:pathLst>
                  <a:path extrusionOk="0" h="15238" w="335">
                    <a:moveTo>
                      <a:pt x="1" y="1"/>
                    </a:moveTo>
                    <a:lnTo>
                      <a:pt x="1" y="15237"/>
                    </a:lnTo>
                    <a:lnTo>
                      <a:pt x="334" y="1523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6"/>
              <p:cNvSpPr/>
              <p:nvPr/>
            </p:nvSpPr>
            <p:spPr>
              <a:xfrm>
                <a:off x="5248150" y="1904170"/>
                <a:ext cx="638" cy="432518"/>
              </a:xfrm>
              <a:custGeom>
                <a:rect b="b" l="l" r="r" t="t"/>
                <a:pathLst>
                  <a:path extrusionOk="0" h="14926" w="22">
                    <a:moveTo>
                      <a:pt x="1" y="1"/>
                    </a:moveTo>
                    <a:lnTo>
                      <a:pt x="1" y="14925"/>
                    </a:lnTo>
                    <a:lnTo>
                      <a:pt x="21" y="1492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5" name="Google Shape;115;p6"/>
            <p:cNvSpPr/>
            <p:nvPr/>
          </p:nvSpPr>
          <p:spPr>
            <a:xfrm>
              <a:off x="337711" y="10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8796112" y="2203969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idx="1" type="body"/>
          </p:nvPr>
        </p:nvSpPr>
        <p:spPr>
          <a:xfrm>
            <a:off x="720000" y="1632025"/>
            <a:ext cx="4503600" cy="22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7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20" name="Google Shape;120;p7"/>
          <p:cNvGrpSpPr/>
          <p:nvPr/>
        </p:nvGrpSpPr>
        <p:grpSpPr>
          <a:xfrm>
            <a:off x="-12" y="8"/>
            <a:ext cx="9001579" cy="5143498"/>
            <a:chOff x="-12" y="8"/>
            <a:chExt cx="9001579" cy="5143498"/>
          </a:xfrm>
        </p:grpSpPr>
        <p:sp>
          <p:nvSpPr>
            <p:cNvPr id="121" name="Google Shape;121;p7"/>
            <p:cNvSpPr/>
            <p:nvPr/>
          </p:nvSpPr>
          <p:spPr>
            <a:xfrm>
              <a:off x="-12" y="3165310"/>
              <a:ext cx="237123" cy="237123"/>
            </a:xfrm>
            <a:custGeom>
              <a:rect b="b" l="l" r="r" t="t"/>
              <a:pathLst>
                <a:path extrusionOk="0" h="8183" w="8183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8599881" y="1796770"/>
              <a:ext cx="401686" cy="241035"/>
            </a:xfrm>
            <a:custGeom>
              <a:rect b="b" l="l" r="r" t="t"/>
              <a:pathLst>
                <a:path extrusionOk="0" h="8318" w="13862">
                  <a:moveTo>
                    <a:pt x="6931" y="1"/>
                  </a:moveTo>
                  <a:cubicBezTo>
                    <a:pt x="3103" y="1"/>
                    <a:pt x="0" y="3103"/>
                    <a:pt x="0" y="6932"/>
                  </a:cubicBezTo>
                  <a:lnTo>
                    <a:pt x="0" y="8317"/>
                  </a:lnTo>
                  <a:lnTo>
                    <a:pt x="13861" y="8317"/>
                  </a:lnTo>
                  <a:lnTo>
                    <a:pt x="13861" y="6932"/>
                  </a:lnTo>
                  <a:cubicBezTo>
                    <a:pt x="13861" y="3103"/>
                    <a:pt x="10759" y="1"/>
                    <a:pt x="6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178132" y="2683835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795844" y="4001094"/>
              <a:ext cx="9765" cy="1142409"/>
            </a:xfrm>
            <a:custGeom>
              <a:rect b="b" l="l" r="r" t="t"/>
              <a:pathLst>
                <a:path extrusionOk="0" h="39424" w="337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423999" y="8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347047" y="4756616"/>
              <a:ext cx="639331" cy="383575"/>
            </a:xfrm>
            <a:custGeom>
              <a:rect b="b" l="l" r="r" t="t"/>
              <a:pathLst>
                <a:path extrusionOk="0" h="13237" w="22063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178136" y="4131785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8727628" y="2707453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1506000" y="1134600"/>
            <a:ext cx="6132000" cy="28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31" name="Google Shape;131;p8"/>
          <p:cNvGrpSpPr/>
          <p:nvPr/>
        </p:nvGrpSpPr>
        <p:grpSpPr>
          <a:xfrm>
            <a:off x="199320" y="5"/>
            <a:ext cx="8944691" cy="5143500"/>
            <a:chOff x="199320" y="5"/>
            <a:chExt cx="8944691" cy="5143500"/>
          </a:xfrm>
        </p:grpSpPr>
        <p:sp>
          <p:nvSpPr>
            <p:cNvPr id="132" name="Google Shape;132;p8"/>
            <p:cNvSpPr/>
            <p:nvPr/>
          </p:nvSpPr>
          <p:spPr>
            <a:xfrm>
              <a:off x="5254794" y="52170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199320" y="4098966"/>
              <a:ext cx="347730" cy="370217"/>
            </a:xfrm>
            <a:custGeom>
              <a:rect b="b" l="l" r="r" t="t"/>
              <a:pathLst>
                <a:path extrusionOk="0" h="12776" w="12000">
                  <a:moveTo>
                    <a:pt x="781" y="0"/>
                  </a:moveTo>
                  <a:cubicBezTo>
                    <a:pt x="350" y="0"/>
                    <a:pt x="0" y="350"/>
                    <a:pt x="0" y="781"/>
                  </a:cubicBezTo>
                  <a:cubicBezTo>
                    <a:pt x="0" y="1213"/>
                    <a:pt x="350" y="1563"/>
                    <a:pt x="781" y="1563"/>
                  </a:cubicBezTo>
                  <a:lnTo>
                    <a:pt x="7161" y="1563"/>
                  </a:lnTo>
                  <a:cubicBezTo>
                    <a:pt x="8968" y="1563"/>
                    <a:pt x="10440" y="3033"/>
                    <a:pt x="10440" y="4842"/>
                  </a:cubicBezTo>
                  <a:cubicBezTo>
                    <a:pt x="10440" y="6650"/>
                    <a:pt x="8968" y="8121"/>
                    <a:pt x="7161" y="8121"/>
                  </a:cubicBezTo>
                  <a:lnTo>
                    <a:pt x="2329" y="8121"/>
                  </a:lnTo>
                  <a:cubicBezTo>
                    <a:pt x="1045" y="8121"/>
                    <a:pt x="1" y="9165"/>
                    <a:pt x="1" y="10448"/>
                  </a:cubicBezTo>
                  <a:cubicBezTo>
                    <a:pt x="1" y="11730"/>
                    <a:pt x="1045" y="12775"/>
                    <a:pt x="2329" y="12775"/>
                  </a:cubicBezTo>
                  <a:lnTo>
                    <a:pt x="7161" y="12775"/>
                  </a:lnTo>
                  <a:cubicBezTo>
                    <a:pt x="7591" y="12775"/>
                    <a:pt x="7941" y="12425"/>
                    <a:pt x="7941" y="11994"/>
                  </a:cubicBezTo>
                  <a:cubicBezTo>
                    <a:pt x="7941" y="11563"/>
                    <a:pt x="7591" y="11213"/>
                    <a:pt x="7161" y="11213"/>
                  </a:cubicBezTo>
                  <a:lnTo>
                    <a:pt x="2329" y="11213"/>
                  </a:lnTo>
                  <a:cubicBezTo>
                    <a:pt x="1905" y="11213"/>
                    <a:pt x="1561" y="10868"/>
                    <a:pt x="1561" y="10446"/>
                  </a:cubicBezTo>
                  <a:cubicBezTo>
                    <a:pt x="1561" y="10023"/>
                    <a:pt x="1906" y="9680"/>
                    <a:pt x="2329" y="9680"/>
                  </a:cubicBezTo>
                  <a:lnTo>
                    <a:pt x="7161" y="9680"/>
                  </a:lnTo>
                  <a:cubicBezTo>
                    <a:pt x="9830" y="9680"/>
                    <a:pt x="12000" y="7509"/>
                    <a:pt x="12000" y="4840"/>
                  </a:cubicBezTo>
                  <a:cubicBezTo>
                    <a:pt x="12000" y="2172"/>
                    <a:pt x="9830" y="0"/>
                    <a:pt x="7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8906888" y="3457635"/>
              <a:ext cx="237123" cy="237123"/>
            </a:xfrm>
            <a:custGeom>
              <a:rect b="b" l="l" r="r" t="t"/>
              <a:pathLst>
                <a:path extrusionOk="0" h="8183" w="8183">
                  <a:moveTo>
                    <a:pt x="0" y="0"/>
                  </a:moveTo>
                  <a:lnTo>
                    <a:pt x="0" y="8183"/>
                  </a:lnTo>
                  <a:lnTo>
                    <a:pt x="4091" y="8183"/>
                  </a:lnTo>
                  <a:cubicBezTo>
                    <a:pt x="6350" y="8183"/>
                    <a:pt x="8182" y="6351"/>
                    <a:pt x="8182" y="4091"/>
                  </a:cubicBezTo>
                  <a:cubicBezTo>
                    <a:pt x="8182" y="1832"/>
                    <a:pt x="6351" y="0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331657" y="690098"/>
              <a:ext cx="172213" cy="156884"/>
            </a:xfrm>
            <a:custGeom>
              <a:rect b="b" l="l" r="r" t="t"/>
              <a:pathLst>
                <a:path extrusionOk="0" h="5414" w="5943">
                  <a:moveTo>
                    <a:pt x="2972" y="0"/>
                  </a:moveTo>
                  <a:cubicBezTo>
                    <a:pt x="2279" y="0"/>
                    <a:pt x="1587" y="264"/>
                    <a:pt x="1058" y="793"/>
                  </a:cubicBezTo>
                  <a:cubicBezTo>
                    <a:pt x="1" y="1850"/>
                    <a:pt x="1" y="3563"/>
                    <a:pt x="1058" y="4620"/>
                  </a:cubicBezTo>
                  <a:cubicBezTo>
                    <a:pt x="1587" y="5149"/>
                    <a:pt x="2279" y="5413"/>
                    <a:pt x="2972" y="5413"/>
                  </a:cubicBezTo>
                  <a:cubicBezTo>
                    <a:pt x="3664" y="5413"/>
                    <a:pt x="4357" y="5149"/>
                    <a:pt x="4885" y="4620"/>
                  </a:cubicBezTo>
                  <a:cubicBezTo>
                    <a:pt x="5943" y="3563"/>
                    <a:pt x="5943" y="1850"/>
                    <a:pt x="4885" y="793"/>
                  </a:cubicBezTo>
                  <a:cubicBezTo>
                    <a:pt x="4357" y="264"/>
                    <a:pt x="3664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715119" y="5"/>
              <a:ext cx="9765" cy="1142409"/>
            </a:xfrm>
            <a:custGeom>
              <a:rect b="b" l="l" r="r" t="t"/>
              <a:pathLst>
                <a:path extrusionOk="0" h="39424" w="337">
                  <a:moveTo>
                    <a:pt x="1" y="1"/>
                  </a:moveTo>
                  <a:lnTo>
                    <a:pt x="1" y="39424"/>
                  </a:lnTo>
                  <a:lnTo>
                    <a:pt x="336" y="39424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 rot="10800000">
              <a:off x="4377787" y="4274658"/>
              <a:ext cx="388414" cy="868832"/>
            </a:xfrm>
            <a:custGeom>
              <a:rect b="b" l="l" r="r" t="t"/>
              <a:pathLst>
                <a:path extrusionOk="0" h="29983" w="13404">
                  <a:moveTo>
                    <a:pt x="1" y="1"/>
                  </a:moveTo>
                  <a:lnTo>
                    <a:pt x="1" y="23281"/>
                  </a:lnTo>
                  <a:cubicBezTo>
                    <a:pt x="1" y="26981"/>
                    <a:pt x="3000" y="29982"/>
                    <a:pt x="6701" y="29982"/>
                  </a:cubicBezTo>
                  <a:cubicBezTo>
                    <a:pt x="10403" y="29982"/>
                    <a:pt x="13403" y="26983"/>
                    <a:pt x="13402" y="23281"/>
                  </a:cubicBezTo>
                  <a:lnTo>
                    <a:pt x="134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400334" y="4759916"/>
              <a:ext cx="639331" cy="383575"/>
            </a:xfrm>
            <a:custGeom>
              <a:rect b="b" l="l" r="r" t="t"/>
              <a:pathLst>
                <a:path extrusionOk="0" h="13237" w="22063">
                  <a:moveTo>
                    <a:pt x="11031" y="0"/>
                  </a:moveTo>
                  <a:cubicBezTo>
                    <a:pt x="4940" y="0"/>
                    <a:pt x="0" y="4939"/>
                    <a:pt x="0" y="11030"/>
                  </a:cubicBezTo>
                  <a:lnTo>
                    <a:pt x="0" y="13237"/>
                  </a:lnTo>
                  <a:lnTo>
                    <a:pt x="22062" y="13237"/>
                  </a:lnTo>
                  <a:lnTo>
                    <a:pt x="22062" y="11030"/>
                  </a:lnTo>
                  <a:cubicBezTo>
                    <a:pt x="22062" y="4939"/>
                    <a:pt x="17123" y="0"/>
                    <a:pt x="11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8419124" y="4131785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8596928" y="3847378"/>
              <a:ext cx="146191" cy="427273"/>
            </a:xfrm>
            <a:custGeom>
              <a:rect b="b" l="l" r="r" t="t"/>
              <a:pathLst>
                <a:path extrusionOk="0" h="14745" w="5045"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723"/>
                    <a:pt x="840" y="4724"/>
                    <a:pt x="1962" y="4980"/>
                  </a:cubicBezTo>
                  <a:cubicBezTo>
                    <a:pt x="840" y="5235"/>
                    <a:pt x="1" y="6237"/>
                    <a:pt x="1" y="7438"/>
                  </a:cubicBezTo>
                  <a:cubicBezTo>
                    <a:pt x="1" y="8552"/>
                    <a:pt x="727" y="9497"/>
                    <a:pt x="1729" y="9830"/>
                  </a:cubicBezTo>
                  <a:cubicBezTo>
                    <a:pt x="725" y="10163"/>
                    <a:pt x="1" y="11107"/>
                    <a:pt x="1" y="12222"/>
                  </a:cubicBezTo>
                  <a:cubicBezTo>
                    <a:pt x="1" y="13615"/>
                    <a:pt x="1130" y="14744"/>
                    <a:pt x="2523" y="14744"/>
                  </a:cubicBezTo>
                  <a:cubicBezTo>
                    <a:pt x="3915" y="14744"/>
                    <a:pt x="5044" y="13615"/>
                    <a:pt x="5044" y="12222"/>
                  </a:cubicBezTo>
                  <a:cubicBezTo>
                    <a:pt x="5044" y="11107"/>
                    <a:pt x="4320" y="10162"/>
                    <a:pt x="3316" y="9830"/>
                  </a:cubicBezTo>
                  <a:cubicBezTo>
                    <a:pt x="4320" y="9497"/>
                    <a:pt x="5044" y="8553"/>
                    <a:pt x="5044" y="7438"/>
                  </a:cubicBezTo>
                  <a:cubicBezTo>
                    <a:pt x="5044" y="6237"/>
                    <a:pt x="4206" y="5235"/>
                    <a:pt x="3083" y="4980"/>
                  </a:cubicBezTo>
                  <a:cubicBezTo>
                    <a:pt x="4206" y="4724"/>
                    <a:pt x="5044" y="3723"/>
                    <a:pt x="5044" y="2523"/>
                  </a:cubicBezTo>
                  <a:cubicBezTo>
                    <a:pt x="5044" y="1130"/>
                    <a:pt x="3915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idx="1" type="subTitle"/>
          </p:nvPr>
        </p:nvSpPr>
        <p:spPr>
          <a:xfrm rot="230">
            <a:off x="2325200" y="3185825"/>
            <a:ext cx="44937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3" name="Google Shape;143;p9"/>
          <p:cNvSpPr txBox="1"/>
          <p:nvPr>
            <p:ph type="title"/>
          </p:nvPr>
        </p:nvSpPr>
        <p:spPr>
          <a:xfrm>
            <a:off x="1721838" y="1275325"/>
            <a:ext cx="5700300" cy="198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44" name="Google Shape;144;p9"/>
          <p:cNvGrpSpPr/>
          <p:nvPr/>
        </p:nvGrpSpPr>
        <p:grpSpPr>
          <a:xfrm>
            <a:off x="140678" y="-6"/>
            <a:ext cx="8862647" cy="5143511"/>
            <a:chOff x="140678" y="-6"/>
            <a:chExt cx="8862647" cy="5143511"/>
          </a:xfrm>
        </p:grpSpPr>
        <p:sp>
          <p:nvSpPr>
            <p:cNvPr id="145" name="Google Shape;145;p9"/>
            <p:cNvSpPr/>
            <p:nvPr/>
          </p:nvSpPr>
          <p:spPr>
            <a:xfrm>
              <a:off x="301591" y="3356843"/>
              <a:ext cx="186673" cy="386357"/>
            </a:xfrm>
            <a:custGeom>
              <a:rect b="b" l="l" r="r" t="t"/>
              <a:pathLst>
                <a:path extrusionOk="0" h="13333" w="6442">
                  <a:moveTo>
                    <a:pt x="3221" y="1"/>
                  </a:moveTo>
                  <a:cubicBezTo>
                    <a:pt x="1442" y="1"/>
                    <a:pt x="0" y="1442"/>
                    <a:pt x="0" y="3221"/>
                  </a:cubicBezTo>
                  <a:lnTo>
                    <a:pt x="0" y="10112"/>
                  </a:lnTo>
                  <a:cubicBezTo>
                    <a:pt x="0" y="11890"/>
                    <a:pt x="1442" y="13332"/>
                    <a:pt x="3221" y="13332"/>
                  </a:cubicBezTo>
                  <a:cubicBezTo>
                    <a:pt x="4999" y="13332"/>
                    <a:pt x="6441" y="11890"/>
                    <a:pt x="6441" y="10112"/>
                  </a:cubicBezTo>
                  <a:lnTo>
                    <a:pt x="6441" y="3221"/>
                  </a:lnTo>
                  <a:cubicBezTo>
                    <a:pt x="6441" y="1442"/>
                    <a:pt x="4999" y="1"/>
                    <a:pt x="3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15457" y="1354820"/>
              <a:ext cx="358973" cy="431823"/>
            </a:xfrm>
            <a:custGeom>
              <a:rect b="b" l="l" r="r" t="t"/>
              <a:pathLst>
                <a:path extrusionOk="0" h="14902" w="12388">
                  <a:moveTo>
                    <a:pt x="5035" y="0"/>
                  </a:moveTo>
                  <a:cubicBezTo>
                    <a:pt x="4605" y="0"/>
                    <a:pt x="4255" y="350"/>
                    <a:pt x="4255" y="782"/>
                  </a:cubicBezTo>
                  <a:cubicBezTo>
                    <a:pt x="4255" y="3344"/>
                    <a:pt x="6339" y="5428"/>
                    <a:pt x="8901" y="5428"/>
                  </a:cubicBezTo>
                  <a:lnTo>
                    <a:pt x="10253" y="5428"/>
                  </a:lnTo>
                  <a:cubicBezTo>
                    <a:pt x="10569" y="5428"/>
                    <a:pt x="10827" y="5684"/>
                    <a:pt x="10827" y="6001"/>
                  </a:cubicBezTo>
                  <a:cubicBezTo>
                    <a:pt x="10827" y="6317"/>
                    <a:pt x="10569" y="6574"/>
                    <a:pt x="10253" y="6574"/>
                  </a:cubicBezTo>
                  <a:lnTo>
                    <a:pt x="4164" y="6574"/>
                  </a:lnTo>
                  <a:cubicBezTo>
                    <a:pt x="1869" y="6574"/>
                    <a:pt x="1" y="8441"/>
                    <a:pt x="1" y="10737"/>
                  </a:cubicBezTo>
                  <a:cubicBezTo>
                    <a:pt x="1" y="13033"/>
                    <a:pt x="1869" y="14901"/>
                    <a:pt x="4164" y="14901"/>
                  </a:cubicBezTo>
                  <a:lnTo>
                    <a:pt x="8660" y="14901"/>
                  </a:lnTo>
                  <a:cubicBezTo>
                    <a:pt x="9092" y="14901"/>
                    <a:pt x="9442" y="14551"/>
                    <a:pt x="9443" y="14118"/>
                  </a:cubicBezTo>
                  <a:cubicBezTo>
                    <a:pt x="9443" y="13687"/>
                    <a:pt x="9093" y="13338"/>
                    <a:pt x="8662" y="13338"/>
                  </a:cubicBezTo>
                  <a:lnTo>
                    <a:pt x="4166" y="13338"/>
                  </a:lnTo>
                  <a:cubicBezTo>
                    <a:pt x="2731" y="13338"/>
                    <a:pt x="1564" y="12171"/>
                    <a:pt x="1564" y="10736"/>
                  </a:cubicBezTo>
                  <a:cubicBezTo>
                    <a:pt x="1564" y="9301"/>
                    <a:pt x="2731" y="8134"/>
                    <a:pt x="4166" y="8134"/>
                  </a:cubicBezTo>
                  <a:lnTo>
                    <a:pt x="10255" y="8134"/>
                  </a:lnTo>
                  <a:cubicBezTo>
                    <a:pt x="11431" y="8134"/>
                    <a:pt x="12388" y="7178"/>
                    <a:pt x="12388" y="6001"/>
                  </a:cubicBezTo>
                  <a:cubicBezTo>
                    <a:pt x="12388" y="4824"/>
                    <a:pt x="11432" y="3867"/>
                    <a:pt x="10255" y="3867"/>
                  </a:cubicBezTo>
                  <a:lnTo>
                    <a:pt x="8902" y="3867"/>
                  </a:lnTo>
                  <a:cubicBezTo>
                    <a:pt x="7199" y="3867"/>
                    <a:pt x="5816" y="2482"/>
                    <a:pt x="5816" y="782"/>
                  </a:cubicBezTo>
                  <a:cubicBezTo>
                    <a:pt x="5816" y="350"/>
                    <a:pt x="5467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640329" y="3234960"/>
              <a:ext cx="280068" cy="280068"/>
            </a:xfrm>
            <a:custGeom>
              <a:rect b="b" l="l" r="r" t="t"/>
              <a:pathLst>
                <a:path extrusionOk="0" h="9665" w="9665">
                  <a:moveTo>
                    <a:pt x="4832" y="1"/>
                  </a:moveTo>
                  <a:cubicBezTo>
                    <a:pt x="3550" y="1"/>
                    <a:pt x="2321" y="510"/>
                    <a:pt x="1415" y="1416"/>
                  </a:cubicBezTo>
                  <a:cubicBezTo>
                    <a:pt x="509" y="2323"/>
                    <a:pt x="0" y="3551"/>
                    <a:pt x="0" y="4833"/>
                  </a:cubicBezTo>
                  <a:cubicBezTo>
                    <a:pt x="0" y="6114"/>
                    <a:pt x="509" y="7344"/>
                    <a:pt x="1415" y="8249"/>
                  </a:cubicBezTo>
                  <a:cubicBezTo>
                    <a:pt x="2321" y="9156"/>
                    <a:pt x="3550" y="9665"/>
                    <a:pt x="4832" y="9665"/>
                  </a:cubicBezTo>
                  <a:cubicBezTo>
                    <a:pt x="6114" y="9665"/>
                    <a:pt x="7342" y="9156"/>
                    <a:pt x="8249" y="8249"/>
                  </a:cubicBezTo>
                  <a:cubicBezTo>
                    <a:pt x="9155" y="7344"/>
                    <a:pt x="9664" y="6114"/>
                    <a:pt x="9664" y="4833"/>
                  </a:cubicBezTo>
                  <a:cubicBezTo>
                    <a:pt x="9664" y="3551"/>
                    <a:pt x="9155" y="2323"/>
                    <a:pt x="8249" y="1416"/>
                  </a:cubicBezTo>
                  <a:cubicBezTo>
                    <a:pt x="7342" y="510"/>
                    <a:pt x="6114" y="1"/>
                    <a:pt x="4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40678" y="2317462"/>
              <a:ext cx="508555" cy="508584"/>
            </a:xfrm>
            <a:custGeom>
              <a:rect b="b" l="l" r="r" t="t"/>
              <a:pathLst>
                <a:path extrusionOk="0" h="17551" w="17550">
                  <a:moveTo>
                    <a:pt x="1962" y="0"/>
                  </a:moveTo>
                  <a:cubicBezTo>
                    <a:pt x="879" y="0"/>
                    <a:pt x="1" y="878"/>
                    <a:pt x="1" y="1960"/>
                  </a:cubicBezTo>
                  <a:lnTo>
                    <a:pt x="1" y="5851"/>
                  </a:lnTo>
                  <a:lnTo>
                    <a:pt x="1" y="15591"/>
                  </a:lnTo>
                  <a:cubicBezTo>
                    <a:pt x="1" y="16673"/>
                    <a:pt x="879" y="17550"/>
                    <a:pt x="1962" y="17550"/>
                  </a:cubicBezTo>
                  <a:lnTo>
                    <a:pt x="17550" y="17550"/>
                  </a:lnTo>
                  <a:lnTo>
                    <a:pt x="17523" y="17524"/>
                  </a:lnTo>
                  <a:lnTo>
                    <a:pt x="17550" y="17524"/>
                  </a:lnTo>
                  <a:lnTo>
                    <a:pt x="17550" y="13634"/>
                  </a:lnTo>
                  <a:cubicBezTo>
                    <a:pt x="17549" y="12552"/>
                    <a:pt x="16671" y="11674"/>
                    <a:pt x="15588" y="11674"/>
                  </a:cubicBezTo>
                  <a:lnTo>
                    <a:pt x="13642" y="11674"/>
                  </a:lnTo>
                  <a:cubicBezTo>
                    <a:pt x="12556" y="11674"/>
                    <a:pt x="11677" y="10791"/>
                    <a:pt x="11682" y="9704"/>
                  </a:cubicBezTo>
                  <a:lnTo>
                    <a:pt x="11691" y="7792"/>
                  </a:lnTo>
                  <a:cubicBezTo>
                    <a:pt x="11696" y="6706"/>
                    <a:pt x="10817" y="5822"/>
                    <a:pt x="9731" y="5822"/>
                  </a:cubicBezTo>
                  <a:lnTo>
                    <a:pt x="7811" y="5822"/>
                  </a:lnTo>
                  <a:cubicBezTo>
                    <a:pt x="6728" y="5822"/>
                    <a:pt x="5850" y="4945"/>
                    <a:pt x="5850" y="3863"/>
                  </a:cubicBezTo>
                  <a:lnTo>
                    <a:pt x="5850" y="1960"/>
                  </a:lnTo>
                  <a:cubicBezTo>
                    <a:pt x="5850" y="878"/>
                    <a:pt x="4972" y="0"/>
                    <a:pt x="3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8775486" y="4131785"/>
              <a:ext cx="9765" cy="1011720"/>
            </a:xfrm>
            <a:custGeom>
              <a:rect b="b" l="l" r="r" t="t"/>
              <a:pathLst>
                <a:path extrusionOk="0" h="34914" w="337">
                  <a:moveTo>
                    <a:pt x="1" y="0"/>
                  </a:moveTo>
                  <a:lnTo>
                    <a:pt x="1" y="34914"/>
                  </a:lnTo>
                  <a:lnTo>
                    <a:pt x="336" y="34914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223147" y="341760"/>
              <a:ext cx="401707" cy="396441"/>
            </a:xfrm>
            <a:custGeom>
              <a:rect b="b" l="l" r="r" t="t"/>
              <a:pathLst>
                <a:path extrusionOk="0" h="9376" w="9500">
                  <a:moveTo>
                    <a:pt x="4931" y="1"/>
                  </a:moveTo>
                  <a:cubicBezTo>
                    <a:pt x="3810" y="1"/>
                    <a:pt x="2899" y="910"/>
                    <a:pt x="2899" y="2032"/>
                  </a:cubicBezTo>
                  <a:cubicBezTo>
                    <a:pt x="2899" y="2494"/>
                    <a:pt x="3056" y="2918"/>
                    <a:pt x="3314" y="3258"/>
                  </a:cubicBezTo>
                  <a:lnTo>
                    <a:pt x="3059" y="3258"/>
                  </a:lnTo>
                  <a:cubicBezTo>
                    <a:pt x="1370" y="3258"/>
                    <a:pt x="1" y="4627"/>
                    <a:pt x="1" y="6316"/>
                  </a:cubicBezTo>
                  <a:cubicBezTo>
                    <a:pt x="1" y="8006"/>
                    <a:pt x="1370" y="9376"/>
                    <a:pt x="3059" y="9376"/>
                  </a:cubicBezTo>
                  <a:lnTo>
                    <a:pt x="6439" y="9376"/>
                  </a:lnTo>
                  <a:cubicBezTo>
                    <a:pt x="8128" y="9376"/>
                    <a:pt x="9499" y="8006"/>
                    <a:pt x="9499" y="6316"/>
                  </a:cubicBezTo>
                  <a:cubicBezTo>
                    <a:pt x="9500" y="5288"/>
                    <a:pt x="8989" y="4379"/>
                    <a:pt x="8210" y="3824"/>
                  </a:cubicBezTo>
                  <a:cubicBezTo>
                    <a:pt x="8850" y="3482"/>
                    <a:pt x="9287" y="2809"/>
                    <a:pt x="9287" y="2032"/>
                  </a:cubicBezTo>
                  <a:cubicBezTo>
                    <a:pt x="9287" y="910"/>
                    <a:pt x="8376" y="1"/>
                    <a:pt x="7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8557391" y="2348773"/>
              <a:ext cx="445935" cy="445964"/>
            </a:xfrm>
            <a:custGeom>
              <a:rect b="b" l="l" r="r" t="t"/>
              <a:pathLst>
                <a:path extrusionOk="0" h="15390" w="15389">
                  <a:moveTo>
                    <a:pt x="0" y="1"/>
                  </a:moveTo>
                  <a:lnTo>
                    <a:pt x="24" y="24"/>
                  </a:lnTo>
                  <a:lnTo>
                    <a:pt x="0" y="24"/>
                  </a:lnTo>
                  <a:lnTo>
                    <a:pt x="0" y="3435"/>
                  </a:lnTo>
                  <a:cubicBezTo>
                    <a:pt x="0" y="4384"/>
                    <a:pt x="770" y="5153"/>
                    <a:pt x="1719" y="5153"/>
                  </a:cubicBezTo>
                  <a:lnTo>
                    <a:pt x="3427" y="5153"/>
                  </a:lnTo>
                  <a:cubicBezTo>
                    <a:pt x="4379" y="5153"/>
                    <a:pt x="5150" y="5927"/>
                    <a:pt x="5146" y="6879"/>
                  </a:cubicBezTo>
                  <a:lnTo>
                    <a:pt x="5138" y="8555"/>
                  </a:lnTo>
                  <a:cubicBezTo>
                    <a:pt x="5135" y="9507"/>
                    <a:pt x="5905" y="10281"/>
                    <a:pt x="6857" y="10281"/>
                  </a:cubicBezTo>
                  <a:lnTo>
                    <a:pt x="8540" y="10281"/>
                  </a:lnTo>
                  <a:cubicBezTo>
                    <a:pt x="9490" y="10281"/>
                    <a:pt x="10259" y="11050"/>
                    <a:pt x="10259" y="12000"/>
                  </a:cubicBezTo>
                  <a:lnTo>
                    <a:pt x="10259" y="13671"/>
                  </a:lnTo>
                  <a:cubicBezTo>
                    <a:pt x="10259" y="14621"/>
                    <a:pt x="11028" y="15390"/>
                    <a:pt x="11978" y="15390"/>
                  </a:cubicBezTo>
                  <a:lnTo>
                    <a:pt x="13669" y="15390"/>
                  </a:lnTo>
                  <a:cubicBezTo>
                    <a:pt x="14619" y="15390"/>
                    <a:pt x="15388" y="14621"/>
                    <a:pt x="15388" y="13671"/>
                  </a:cubicBezTo>
                  <a:lnTo>
                    <a:pt x="15388" y="10260"/>
                  </a:lnTo>
                  <a:lnTo>
                    <a:pt x="15388" y="1720"/>
                  </a:lnTo>
                  <a:cubicBezTo>
                    <a:pt x="15388" y="770"/>
                    <a:pt x="14619" y="1"/>
                    <a:pt x="13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715337" y="-6"/>
              <a:ext cx="9331" cy="537504"/>
            </a:xfrm>
            <a:custGeom>
              <a:rect b="b" l="l" r="r" t="t"/>
              <a:pathLst>
                <a:path extrusionOk="0" h="18549" w="322">
                  <a:moveTo>
                    <a:pt x="1" y="1"/>
                  </a:moveTo>
                  <a:lnTo>
                    <a:pt x="1" y="18548"/>
                  </a:lnTo>
                  <a:lnTo>
                    <a:pt x="322" y="18548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3" name="Google Shape;153;p9"/>
            <p:cNvGrpSpPr/>
            <p:nvPr/>
          </p:nvGrpSpPr>
          <p:grpSpPr>
            <a:xfrm>
              <a:off x="4204223" y="4333613"/>
              <a:ext cx="735565" cy="809892"/>
              <a:chOff x="4880660" y="1531638"/>
              <a:chExt cx="735565" cy="809892"/>
            </a:xfrm>
          </p:grpSpPr>
          <p:sp>
            <p:nvSpPr>
              <p:cNvPr id="154" name="Google Shape;154;p9"/>
              <p:cNvSpPr/>
              <p:nvPr/>
            </p:nvSpPr>
            <p:spPr>
              <a:xfrm>
                <a:off x="4978777" y="1629726"/>
                <a:ext cx="539387" cy="711803"/>
              </a:xfrm>
              <a:custGeom>
                <a:rect b="b" l="l" r="r" t="t"/>
                <a:pathLst>
                  <a:path extrusionOk="0" h="24564" w="18614">
                    <a:moveTo>
                      <a:pt x="9307" y="1"/>
                    </a:moveTo>
                    <a:cubicBezTo>
                      <a:pt x="8052" y="1"/>
                      <a:pt x="6831" y="248"/>
                      <a:pt x="5684" y="733"/>
                    </a:cubicBezTo>
                    <a:cubicBezTo>
                      <a:pt x="4575" y="1202"/>
                      <a:pt x="3581" y="1873"/>
                      <a:pt x="2726" y="2727"/>
                    </a:cubicBezTo>
                    <a:cubicBezTo>
                      <a:pt x="1871" y="3582"/>
                      <a:pt x="1200" y="4576"/>
                      <a:pt x="732" y="5685"/>
                    </a:cubicBezTo>
                    <a:cubicBezTo>
                      <a:pt x="247" y="6832"/>
                      <a:pt x="0" y="8050"/>
                      <a:pt x="0" y="9308"/>
                    </a:cubicBezTo>
                    <a:lnTo>
                      <a:pt x="0" y="24564"/>
                    </a:lnTo>
                    <a:lnTo>
                      <a:pt x="333" y="24564"/>
                    </a:lnTo>
                    <a:lnTo>
                      <a:pt x="333" y="9308"/>
                    </a:lnTo>
                    <a:cubicBezTo>
                      <a:pt x="333" y="8096"/>
                      <a:pt x="569" y="6920"/>
                      <a:pt x="1038" y="5814"/>
                    </a:cubicBezTo>
                    <a:cubicBezTo>
                      <a:pt x="1489" y="4745"/>
                      <a:pt x="2136" y="3786"/>
                      <a:pt x="2960" y="2962"/>
                    </a:cubicBezTo>
                    <a:cubicBezTo>
                      <a:pt x="3784" y="2138"/>
                      <a:pt x="4745" y="1491"/>
                      <a:pt x="5813" y="1039"/>
                    </a:cubicBezTo>
                    <a:cubicBezTo>
                      <a:pt x="6921" y="571"/>
                      <a:pt x="8095" y="334"/>
                      <a:pt x="9307" y="334"/>
                    </a:cubicBezTo>
                    <a:cubicBezTo>
                      <a:pt x="10519" y="334"/>
                      <a:pt x="11694" y="570"/>
                      <a:pt x="12801" y="1039"/>
                    </a:cubicBezTo>
                    <a:cubicBezTo>
                      <a:pt x="13870" y="1491"/>
                      <a:pt x="14828" y="2137"/>
                      <a:pt x="15653" y="2962"/>
                    </a:cubicBezTo>
                    <a:cubicBezTo>
                      <a:pt x="16477" y="3785"/>
                      <a:pt x="17124" y="4745"/>
                      <a:pt x="17576" y="5814"/>
                    </a:cubicBezTo>
                    <a:cubicBezTo>
                      <a:pt x="18043" y="6922"/>
                      <a:pt x="18280" y="8096"/>
                      <a:pt x="18280" y="9308"/>
                    </a:cubicBezTo>
                    <a:lnTo>
                      <a:pt x="18280" y="24564"/>
                    </a:lnTo>
                    <a:lnTo>
                      <a:pt x="18614" y="24564"/>
                    </a:lnTo>
                    <a:lnTo>
                      <a:pt x="18614" y="9308"/>
                    </a:lnTo>
                    <a:cubicBezTo>
                      <a:pt x="18614" y="8052"/>
                      <a:pt x="18367" y="6832"/>
                      <a:pt x="17882" y="5685"/>
                    </a:cubicBezTo>
                    <a:cubicBezTo>
                      <a:pt x="17413" y="4578"/>
                      <a:pt x="16742" y="3582"/>
                      <a:pt x="15888" y="2727"/>
                    </a:cubicBezTo>
                    <a:cubicBezTo>
                      <a:pt x="15033" y="1873"/>
                      <a:pt x="14038" y="1202"/>
                      <a:pt x="12930" y="733"/>
                    </a:cubicBezTo>
                    <a:cubicBezTo>
                      <a:pt x="11782" y="248"/>
                      <a:pt x="10563" y="1"/>
                      <a:pt x="9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9"/>
              <p:cNvSpPr/>
              <p:nvPr/>
            </p:nvSpPr>
            <p:spPr>
              <a:xfrm>
                <a:off x="4983240" y="1634218"/>
                <a:ext cx="530375" cy="702791"/>
              </a:xfrm>
              <a:custGeom>
                <a:rect b="b" l="l" r="r" t="t"/>
                <a:pathLst>
                  <a:path extrusionOk="0" h="24253" w="18303">
                    <a:moveTo>
                      <a:pt x="9152" y="1"/>
                    </a:moveTo>
                    <a:cubicBezTo>
                      <a:pt x="7916" y="1"/>
                      <a:pt x="6717" y="242"/>
                      <a:pt x="5590" y="719"/>
                    </a:cubicBezTo>
                    <a:cubicBezTo>
                      <a:pt x="4499" y="1182"/>
                      <a:pt x="3521" y="1842"/>
                      <a:pt x="2680" y="2681"/>
                    </a:cubicBezTo>
                    <a:cubicBezTo>
                      <a:pt x="1839" y="3522"/>
                      <a:pt x="1179" y="4501"/>
                      <a:pt x="719" y="5591"/>
                    </a:cubicBezTo>
                    <a:cubicBezTo>
                      <a:pt x="242" y="6718"/>
                      <a:pt x="0" y="7918"/>
                      <a:pt x="0" y="9153"/>
                    </a:cubicBezTo>
                    <a:lnTo>
                      <a:pt x="0" y="24252"/>
                    </a:lnTo>
                    <a:lnTo>
                      <a:pt x="21" y="24252"/>
                    </a:lnTo>
                    <a:lnTo>
                      <a:pt x="21" y="9153"/>
                    </a:lnTo>
                    <a:cubicBezTo>
                      <a:pt x="21" y="7920"/>
                      <a:pt x="262" y="6723"/>
                      <a:pt x="738" y="5598"/>
                    </a:cubicBezTo>
                    <a:cubicBezTo>
                      <a:pt x="1198" y="4511"/>
                      <a:pt x="1855" y="3535"/>
                      <a:pt x="2695" y="2696"/>
                    </a:cubicBezTo>
                    <a:cubicBezTo>
                      <a:pt x="3533" y="1857"/>
                      <a:pt x="4511" y="1198"/>
                      <a:pt x="5597" y="739"/>
                    </a:cubicBezTo>
                    <a:cubicBezTo>
                      <a:pt x="6723" y="263"/>
                      <a:pt x="7919" y="21"/>
                      <a:pt x="9152" y="21"/>
                    </a:cubicBezTo>
                    <a:cubicBezTo>
                      <a:pt x="10384" y="21"/>
                      <a:pt x="11580" y="263"/>
                      <a:pt x="12706" y="739"/>
                    </a:cubicBezTo>
                    <a:cubicBezTo>
                      <a:pt x="13794" y="1198"/>
                      <a:pt x="14770" y="1857"/>
                      <a:pt x="15608" y="2696"/>
                    </a:cubicBezTo>
                    <a:cubicBezTo>
                      <a:pt x="16447" y="3535"/>
                      <a:pt x="17105" y="4512"/>
                      <a:pt x="17565" y="5598"/>
                    </a:cubicBezTo>
                    <a:cubicBezTo>
                      <a:pt x="18042" y="6723"/>
                      <a:pt x="18282" y="7920"/>
                      <a:pt x="18282" y="9153"/>
                    </a:cubicBezTo>
                    <a:lnTo>
                      <a:pt x="18282" y="24253"/>
                    </a:lnTo>
                    <a:lnTo>
                      <a:pt x="18303" y="24253"/>
                    </a:lnTo>
                    <a:lnTo>
                      <a:pt x="18303" y="9153"/>
                    </a:lnTo>
                    <a:cubicBezTo>
                      <a:pt x="18303" y="7918"/>
                      <a:pt x="18062" y="6718"/>
                      <a:pt x="17584" y="5591"/>
                    </a:cubicBezTo>
                    <a:cubicBezTo>
                      <a:pt x="17123" y="4500"/>
                      <a:pt x="16463" y="3522"/>
                      <a:pt x="15623" y="2681"/>
                    </a:cubicBezTo>
                    <a:cubicBezTo>
                      <a:pt x="14782" y="1840"/>
                      <a:pt x="13803" y="1181"/>
                      <a:pt x="12714" y="719"/>
                    </a:cubicBezTo>
                    <a:cubicBezTo>
                      <a:pt x="11586" y="242"/>
                      <a:pt x="10387" y="1"/>
                      <a:pt x="91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5174867" y="1825815"/>
                <a:ext cx="147177" cy="515713"/>
              </a:xfrm>
              <a:custGeom>
                <a:rect b="b" l="l" r="r" t="t"/>
                <a:pathLst>
                  <a:path extrusionOk="0" h="17797" w="5079">
                    <a:moveTo>
                      <a:pt x="2540" y="1"/>
                    </a:moveTo>
                    <a:cubicBezTo>
                      <a:pt x="1140" y="1"/>
                      <a:pt x="0" y="1141"/>
                      <a:pt x="0" y="2541"/>
                    </a:cubicBezTo>
                    <a:lnTo>
                      <a:pt x="0" y="17797"/>
                    </a:lnTo>
                    <a:lnTo>
                      <a:pt x="333" y="17797"/>
                    </a:lnTo>
                    <a:lnTo>
                      <a:pt x="333" y="2541"/>
                    </a:lnTo>
                    <a:cubicBezTo>
                      <a:pt x="333" y="1324"/>
                      <a:pt x="1323" y="335"/>
                      <a:pt x="2540" y="335"/>
                    </a:cubicBezTo>
                    <a:cubicBezTo>
                      <a:pt x="3755" y="335"/>
                      <a:pt x="4745" y="1323"/>
                      <a:pt x="4745" y="2541"/>
                    </a:cubicBezTo>
                    <a:lnTo>
                      <a:pt x="4745" y="17797"/>
                    </a:lnTo>
                    <a:lnTo>
                      <a:pt x="5079" y="17797"/>
                    </a:lnTo>
                    <a:lnTo>
                      <a:pt x="5079" y="2541"/>
                    </a:lnTo>
                    <a:cubicBezTo>
                      <a:pt x="5079" y="1141"/>
                      <a:pt x="3940" y="1"/>
                      <a:pt x="2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9"/>
              <p:cNvSpPr/>
              <p:nvPr/>
            </p:nvSpPr>
            <p:spPr>
              <a:xfrm>
                <a:off x="5179387" y="1830365"/>
                <a:ext cx="138078" cy="506643"/>
              </a:xfrm>
              <a:custGeom>
                <a:rect b="b" l="l" r="r" t="t"/>
                <a:pathLst>
                  <a:path extrusionOk="0" h="17484" w="4765">
                    <a:moveTo>
                      <a:pt x="2382" y="1"/>
                    </a:moveTo>
                    <a:cubicBezTo>
                      <a:pt x="1069" y="1"/>
                      <a:pt x="0" y="1069"/>
                      <a:pt x="0" y="2384"/>
                    </a:cubicBezTo>
                    <a:lnTo>
                      <a:pt x="0" y="17483"/>
                    </a:lnTo>
                    <a:lnTo>
                      <a:pt x="21" y="17483"/>
                    </a:lnTo>
                    <a:lnTo>
                      <a:pt x="21" y="2384"/>
                    </a:lnTo>
                    <a:cubicBezTo>
                      <a:pt x="21" y="1080"/>
                      <a:pt x="1082" y="20"/>
                      <a:pt x="2384" y="20"/>
                    </a:cubicBezTo>
                    <a:cubicBezTo>
                      <a:pt x="3686" y="20"/>
                      <a:pt x="4745" y="1082"/>
                      <a:pt x="4745" y="2384"/>
                    </a:cubicBezTo>
                    <a:lnTo>
                      <a:pt x="4745" y="17484"/>
                    </a:lnTo>
                    <a:lnTo>
                      <a:pt x="4765" y="17484"/>
                    </a:lnTo>
                    <a:lnTo>
                      <a:pt x="4765" y="2384"/>
                    </a:lnTo>
                    <a:cubicBezTo>
                      <a:pt x="4765" y="1069"/>
                      <a:pt x="3696" y="1"/>
                      <a:pt x="2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880660" y="1531638"/>
                <a:ext cx="735565" cy="809892"/>
              </a:xfrm>
              <a:custGeom>
                <a:rect b="b" l="l" r="r" t="t"/>
                <a:pathLst>
                  <a:path extrusionOk="0" h="27949" w="25384">
                    <a:moveTo>
                      <a:pt x="12692" y="0"/>
                    </a:moveTo>
                    <a:cubicBezTo>
                      <a:pt x="5694" y="0"/>
                      <a:pt x="1" y="5695"/>
                      <a:pt x="1" y="12693"/>
                    </a:cubicBezTo>
                    <a:lnTo>
                      <a:pt x="1" y="27949"/>
                    </a:lnTo>
                    <a:lnTo>
                      <a:pt x="334" y="27949"/>
                    </a:lnTo>
                    <a:lnTo>
                      <a:pt x="334" y="12693"/>
                    </a:lnTo>
                    <a:cubicBezTo>
                      <a:pt x="334" y="5878"/>
                      <a:pt x="5878" y="334"/>
                      <a:pt x="12692" y="334"/>
                    </a:cubicBezTo>
                    <a:cubicBezTo>
                      <a:pt x="19506" y="334"/>
                      <a:pt x="25051" y="5878"/>
                      <a:pt x="25051" y="12693"/>
                    </a:cubicBezTo>
                    <a:lnTo>
                      <a:pt x="25051" y="27949"/>
                    </a:lnTo>
                    <a:lnTo>
                      <a:pt x="25383" y="27949"/>
                    </a:lnTo>
                    <a:lnTo>
                      <a:pt x="25383" y="12693"/>
                    </a:lnTo>
                    <a:cubicBezTo>
                      <a:pt x="25383" y="5694"/>
                      <a:pt x="19689" y="0"/>
                      <a:pt x="12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4885151" y="1536217"/>
                <a:ext cx="726495" cy="800793"/>
              </a:xfrm>
              <a:custGeom>
                <a:rect b="b" l="l" r="r" t="t"/>
                <a:pathLst>
                  <a:path extrusionOk="0" h="27635" w="25071">
                    <a:moveTo>
                      <a:pt x="12535" y="0"/>
                    </a:moveTo>
                    <a:cubicBezTo>
                      <a:pt x="5624" y="0"/>
                      <a:pt x="1" y="5623"/>
                      <a:pt x="1" y="12535"/>
                    </a:cubicBezTo>
                    <a:lnTo>
                      <a:pt x="1" y="27634"/>
                    </a:lnTo>
                    <a:lnTo>
                      <a:pt x="21" y="27634"/>
                    </a:lnTo>
                    <a:lnTo>
                      <a:pt x="21" y="12535"/>
                    </a:lnTo>
                    <a:cubicBezTo>
                      <a:pt x="21" y="5634"/>
                      <a:pt x="5636" y="20"/>
                      <a:pt x="12536" y="20"/>
                    </a:cubicBezTo>
                    <a:cubicBezTo>
                      <a:pt x="19437" y="20"/>
                      <a:pt x="25052" y="5634"/>
                      <a:pt x="25052" y="12535"/>
                    </a:cubicBezTo>
                    <a:lnTo>
                      <a:pt x="25052" y="27635"/>
                    </a:lnTo>
                    <a:lnTo>
                      <a:pt x="25070" y="27635"/>
                    </a:lnTo>
                    <a:lnTo>
                      <a:pt x="25070" y="12535"/>
                    </a:lnTo>
                    <a:cubicBezTo>
                      <a:pt x="25070" y="5623"/>
                      <a:pt x="19446" y="0"/>
                      <a:pt x="12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5076778" y="1727756"/>
                <a:ext cx="343325" cy="613772"/>
              </a:xfrm>
              <a:custGeom>
                <a:rect b="b" l="l" r="r" t="t"/>
                <a:pathLst>
                  <a:path extrusionOk="0" h="21181" w="11848">
                    <a:moveTo>
                      <a:pt x="5925" y="0"/>
                    </a:moveTo>
                    <a:cubicBezTo>
                      <a:pt x="2658" y="0"/>
                      <a:pt x="1" y="2658"/>
                      <a:pt x="1" y="5925"/>
                    </a:cubicBezTo>
                    <a:lnTo>
                      <a:pt x="1" y="21181"/>
                    </a:lnTo>
                    <a:lnTo>
                      <a:pt x="334" y="21181"/>
                    </a:lnTo>
                    <a:lnTo>
                      <a:pt x="334" y="5925"/>
                    </a:lnTo>
                    <a:cubicBezTo>
                      <a:pt x="334" y="2842"/>
                      <a:pt x="2843" y="334"/>
                      <a:pt x="5925" y="334"/>
                    </a:cubicBezTo>
                    <a:cubicBezTo>
                      <a:pt x="9007" y="334"/>
                      <a:pt x="11515" y="2843"/>
                      <a:pt x="11515" y="5925"/>
                    </a:cubicBezTo>
                    <a:lnTo>
                      <a:pt x="11515" y="21181"/>
                    </a:lnTo>
                    <a:lnTo>
                      <a:pt x="11847" y="21181"/>
                    </a:lnTo>
                    <a:lnTo>
                      <a:pt x="11847" y="5925"/>
                    </a:lnTo>
                    <a:cubicBezTo>
                      <a:pt x="11847" y="2658"/>
                      <a:pt x="9192" y="0"/>
                      <a:pt x="59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5081270" y="1732335"/>
                <a:ext cx="334226" cy="604673"/>
              </a:xfrm>
              <a:custGeom>
                <a:rect b="b" l="l" r="r" t="t"/>
                <a:pathLst>
                  <a:path extrusionOk="0" h="20867" w="11534">
                    <a:moveTo>
                      <a:pt x="5767" y="0"/>
                    </a:moveTo>
                    <a:cubicBezTo>
                      <a:pt x="2589" y="0"/>
                      <a:pt x="1" y="2587"/>
                      <a:pt x="1" y="5767"/>
                    </a:cubicBezTo>
                    <a:lnTo>
                      <a:pt x="1" y="20866"/>
                    </a:lnTo>
                    <a:lnTo>
                      <a:pt x="21" y="20866"/>
                    </a:lnTo>
                    <a:lnTo>
                      <a:pt x="21" y="5767"/>
                    </a:lnTo>
                    <a:cubicBezTo>
                      <a:pt x="21" y="2598"/>
                      <a:pt x="2600" y="20"/>
                      <a:pt x="5769" y="20"/>
                    </a:cubicBezTo>
                    <a:cubicBezTo>
                      <a:pt x="8939" y="20"/>
                      <a:pt x="11516" y="2598"/>
                      <a:pt x="11516" y="5767"/>
                    </a:cubicBezTo>
                    <a:lnTo>
                      <a:pt x="11516" y="20867"/>
                    </a:lnTo>
                    <a:lnTo>
                      <a:pt x="11533" y="20867"/>
                    </a:lnTo>
                    <a:lnTo>
                      <a:pt x="11533" y="5767"/>
                    </a:lnTo>
                    <a:cubicBezTo>
                      <a:pt x="11533" y="2587"/>
                      <a:pt x="8947" y="0"/>
                      <a:pt x="5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9"/>
              <p:cNvSpPr/>
              <p:nvPr/>
            </p:nvSpPr>
            <p:spPr>
              <a:xfrm>
                <a:off x="5243601" y="1899592"/>
                <a:ext cx="9707" cy="441559"/>
              </a:xfrm>
              <a:custGeom>
                <a:rect b="b" l="l" r="r" t="t"/>
                <a:pathLst>
                  <a:path extrusionOk="0" h="15238" w="335">
                    <a:moveTo>
                      <a:pt x="1" y="1"/>
                    </a:moveTo>
                    <a:lnTo>
                      <a:pt x="1" y="15237"/>
                    </a:lnTo>
                    <a:lnTo>
                      <a:pt x="334" y="1523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9"/>
              <p:cNvSpPr/>
              <p:nvPr/>
            </p:nvSpPr>
            <p:spPr>
              <a:xfrm>
                <a:off x="5248150" y="1904170"/>
                <a:ext cx="638" cy="432518"/>
              </a:xfrm>
              <a:custGeom>
                <a:rect b="b" l="l" r="r" t="t"/>
                <a:pathLst>
                  <a:path extrusionOk="0" h="14926" w="22">
                    <a:moveTo>
                      <a:pt x="1" y="1"/>
                    </a:moveTo>
                    <a:lnTo>
                      <a:pt x="1" y="14925"/>
                    </a:lnTo>
                    <a:lnTo>
                      <a:pt x="21" y="1492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/>
          <p:nvPr>
            <p:ph idx="2" type="pic"/>
          </p:nvPr>
        </p:nvSpPr>
        <p:spPr>
          <a:xfrm>
            <a:off x="0" y="2250"/>
            <a:ext cx="9144000" cy="51390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"/>
          <p:cNvSpPr txBox="1"/>
          <p:nvPr>
            <p:ph type="title"/>
          </p:nvPr>
        </p:nvSpPr>
        <p:spPr>
          <a:xfrm>
            <a:off x="720000" y="4013400"/>
            <a:ext cx="7704000" cy="59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b="1" sz="30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b="1" sz="30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b="1" sz="30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b="1" sz="30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b="1" sz="30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b="1" sz="30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b="1" sz="30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b="1" sz="30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ma"/>
              <a:buNone/>
              <a:defRPr b="1" sz="3000">
                <a:solidFill>
                  <a:schemeClr val="dk1"/>
                </a:solidFill>
                <a:latin typeface="Arima"/>
                <a:ea typeface="Arima"/>
                <a:cs typeface="Arima"/>
                <a:sym typeface="Arim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n.wikipedia.org/wiki/Thin-film_deposition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5"/>
          <p:cNvSpPr txBox="1"/>
          <p:nvPr>
            <p:ph idx="1" type="subTitle"/>
          </p:nvPr>
        </p:nvSpPr>
        <p:spPr>
          <a:xfrm rot="-263">
            <a:off x="719850" y="3743909"/>
            <a:ext cx="78366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Audrey Smith, Will Grundy, BP Blakely, Stephen Tegler, 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NAU </a:t>
            </a:r>
            <a:r>
              <a:rPr lang="en">
                <a:solidFill>
                  <a:schemeClr val="accent1"/>
                </a:solidFill>
              </a:rPr>
              <a:t>Astrophysical</a:t>
            </a:r>
            <a:r>
              <a:rPr lang="en">
                <a:solidFill>
                  <a:schemeClr val="accent1"/>
                </a:solidFill>
              </a:rPr>
              <a:t> Materials </a:t>
            </a:r>
            <a:r>
              <a:rPr lang="en">
                <a:solidFill>
                  <a:schemeClr val="accent1"/>
                </a:solidFill>
              </a:rPr>
              <a:t>Laboratory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06" name="Google Shape;506;p35"/>
          <p:cNvSpPr txBox="1"/>
          <p:nvPr>
            <p:ph type="ctrTitle"/>
          </p:nvPr>
        </p:nvSpPr>
        <p:spPr>
          <a:xfrm>
            <a:off x="719850" y="973163"/>
            <a:ext cx="7704300" cy="261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Vapor Pressure Difference Between H</a:t>
            </a:r>
            <a:r>
              <a:rPr baseline="-25000" lang="en"/>
              <a:t>2</a:t>
            </a:r>
            <a:r>
              <a:rPr lang="en"/>
              <a:t>O and D</a:t>
            </a:r>
            <a:r>
              <a:rPr baseline="-25000" lang="en"/>
              <a:t>2</a:t>
            </a:r>
            <a:r>
              <a:rPr lang="en"/>
              <a:t>O</a:t>
            </a:r>
            <a:endParaRPr sz="4500">
              <a:solidFill>
                <a:schemeClr val="accent1"/>
              </a:solidFill>
            </a:endParaRPr>
          </a:p>
        </p:txBody>
      </p:sp>
      <p:pic>
        <p:nvPicPr>
          <p:cNvPr id="507" name="Google Shape;507;p35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4150" y="4182497"/>
            <a:ext cx="719850" cy="96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5" title="Northern-Arizona-U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7176"/>
            <a:ext cx="1155446" cy="8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8025" y="4323125"/>
            <a:ext cx="960383" cy="8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3660" y="4276047"/>
            <a:ext cx="827025" cy="8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4"/>
          <p:cNvSpPr txBox="1"/>
          <p:nvPr>
            <p:ph idx="1" type="subTitle"/>
          </p:nvPr>
        </p:nvSpPr>
        <p:spPr>
          <a:xfrm>
            <a:off x="453650" y="2024700"/>
            <a:ext cx="3405000" cy="18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H</a:t>
            </a:r>
            <a:r>
              <a:rPr baseline="-25000" lang="en"/>
              <a:t>2</a:t>
            </a:r>
            <a:r>
              <a:rPr lang="en"/>
              <a:t>O and D</a:t>
            </a:r>
            <a:r>
              <a:rPr baseline="-25000" lang="en"/>
              <a:t>2</a:t>
            </a:r>
            <a:r>
              <a:rPr lang="en"/>
              <a:t>O fitted to polynomial from Fray &amp; Schmitt (2009)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No previous vapor pressure measurement for D</a:t>
            </a:r>
            <a:r>
              <a:rPr baseline="-25000" lang="en"/>
              <a:t>2</a:t>
            </a:r>
            <a:r>
              <a:rPr lang="en"/>
              <a:t>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D</a:t>
            </a:r>
            <a:r>
              <a:rPr baseline="-25000" lang="en"/>
              <a:t>2</a:t>
            </a:r>
            <a:r>
              <a:rPr lang="en"/>
              <a:t>O found to be systematically below H</a:t>
            </a:r>
            <a:r>
              <a:rPr baseline="-25000" lang="en"/>
              <a:t>2</a:t>
            </a:r>
            <a:r>
              <a:rPr lang="en"/>
              <a:t>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4"/>
          <p:cNvSpPr txBox="1"/>
          <p:nvPr>
            <p:ph idx="2" type="subTitle"/>
          </p:nvPr>
        </p:nvSpPr>
        <p:spPr>
          <a:xfrm>
            <a:off x="4852152" y="2024700"/>
            <a:ext cx="3571800" cy="18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5" name="Google Shape;605;p44" title="downlo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175" y="1098300"/>
            <a:ext cx="4852299" cy="3188901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5"/>
          <p:cNvSpPr txBox="1"/>
          <p:nvPr>
            <p:ph type="title"/>
          </p:nvPr>
        </p:nvSpPr>
        <p:spPr>
          <a:xfrm>
            <a:off x="6642975" y="787550"/>
            <a:ext cx="1780800" cy="10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11" name="Google Shape;611;p45"/>
          <p:cNvSpPr txBox="1"/>
          <p:nvPr>
            <p:ph idx="2" type="title"/>
          </p:nvPr>
        </p:nvSpPr>
        <p:spPr>
          <a:xfrm>
            <a:off x="3895250" y="1899750"/>
            <a:ext cx="4528500" cy="19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Next</a:t>
            </a:r>
            <a:r>
              <a:rPr lang="en"/>
              <a:t>...</a:t>
            </a:r>
            <a:endParaRPr/>
          </a:p>
        </p:txBody>
      </p:sp>
      <p:sp>
        <p:nvSpPr>
          <p:cNvPr id="612" name="Google Shape;612;p45"/>
          <p:cNvSpPr/>
          <p:nvPr/>
        </p:nvSpPr>
        <p:spPr>
          <a:xfrm>
            <a:off x="1199278" y="3972037"/>
            <a:ext cx="508555" cy="508584"/>
          </a:xfrm>
          <a:custGeom>
            <a:rect b="b" l="l" r="r" t="t"/>
            <a:pathLst>
              <a:path extrusionOk="0" h="17551" w="17550">
                <a:moveTo>
                  <a:pt x="1962" y="0"/>
                </a:moveTo>
                <a:cubicBezTo>
                  <a:pt x="879" y="0"/>
                  <a:pt x="1" y="878"/>
                  <a:pt x="1" y="1960"/>
                </a:cubicBezTo>
                <a:lnTo>
                  <a:pt x="1" y="5851"/>
                </a:lnTo>
                <a:lnTo>
                  <a:pt x="1" y="15591"/>
                </a:lnTo>
                <a:cubicBezTo>
                  <a:pt x="1" y="16673"/>
                  <a:pt x="879" y="17550"/>
                  <a:pt x="1962" y="17550"/>
                </a:cubicBezTo>
                <a:lnTo>
                  <a:pt x="17550" y="17550"/>
                </a:lnTo>
                <a:lnTo>
                  <a:pt x="17523" y="17524"/>
                </a:lnTo>
                <a:lnTo>
                  <a:pt x="17550" y="17524"/>
                </a:lnTo>
                <a:lnTo>
                  <a:pt x="17550" y="13634"/>
                </a:lnTo>
                <a:cubicBezTo>
                  <a:pt x="17549" y="12552"/>
                  <a:pt x="16671" y="11674"/>
                  <a:pt x="15588" y="11674"/>
                </a:cubicBezTo>
                <a:lnTo>
                  <a:pt x="13642" y="11674"/>
                </a:lnTo>
                <a:cubicBezTo>
                  <a:pt x="12556" y="11674"/>
                  <a:pt x="11677" y="10791"/>
                  <a:pt x="11682" y="9704"/>
                </a:cubicBezTo>
                <a:lnTo>
                  <a:pt x="11691" y="7792"/>
                </a:lnTo>
                <a:cubicBezTo>
                  <a:pt x="11696" y="6706"/>
                  <a:pt x="10817" y="5822"/>
                  <a:pt x="9731" y="5822"/>
                </a:cubicBezTo>
                <a:lnTo>
                  <a:pt x="7811" y="5822"/>
                </a:lnTo>
                <a:cubicBezTo>
                  <a:pt x="6728" y="5822"/>
                  <a:pt x="5850" y="4945"/>
                  <a:pt x="5850" y="3863"/>
                </a:cubicBezTo>
                <a:lnTo>
                  <a:pt x="5850" y="1960"/>
                </a:lnTo>
                <a:cubicBezTo>
                  <a:pt x="5850" y="878"/>
                  <a:pt x="4972" y="0"/>
                  <a:pt x="38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5"/>
          <p:cNvSpPr/>
          <p:nvPr/>
        </p:nvSpPr>
        <p:spPr>
          <a:xfrm>
            <a:off x="1807378" y="3470278"/>
            <a:ext cx="146191" cy="427273"/>
          </a:xfrm>
          <a:custGeom>
            <a:rect b="b" l="l" r="r" t="t"/>
            <a:pathLst>
              <a:path extrusionOk="0" h="14745" w="5045">
                <a:moveTo>
                  <a:pt x="2523" y="1"/>
                </a:moveTo>
                <a:cubicBezTo>
                  <a:pt x="1130" y="1"/>
                  <a:pt x="1" y="1130"/>
                  <a:pt x="1" y="2523"/>
                </a:cubicBezTo>
                <a:cubicBezTo>
                  <a:pt x="1" y="3723"/>
                  <a:pt x="840" y="4724"/>
                  <a:pt x="1962" y="4980"/>
                </a:cubicBezTo>
                <a:cubicBezTo>
                  <a:pt x="840" y="5235"/>
                  <a:pt x="1" y="6237"/>
                  <a:pt x="1" y="7438"/>
                </a:cubicBezTo>
                <a:cubicBezTo>
                  <a:pt x="1" y="8552"/>
                  <a:pt x="727" y="9497"/>
                  <a:pt x="1729" y="9830"/>
                </a:cubicBezTo>
                <a:cubicBezTo>
                  <a:pt x="725" y="10163"/>
                  <a:pt x="1" y="11107"/>
                  <a:pt x="1" y="12222"/>
                </a:cubicBezTo>
                <a:cubicBezTo>
                  <a:pt x="1" y="13615"/>
                  <a:pt x="1130" y="14744"/>
                  <a:pt x="2523" y="14744"/>
                </a:cubicBezTo>
                <a:cubicBezTo>
                  <a:pt x="3915" y="14744"/>
                  <a:pt x="5044" y="13615"/>
                  <a:pt x="5044" y="12222"/>
                </a:cubicBezTo>
                <a:cubicBezTo>
                  <a:pt x="5044" y="11107"/>
                  <a:pt x="4320" y="10162"/>
                  <a:pt x="3316" y="9830"/>
                </a:cubicBezTo>
                <a:cubicBezTo>
                  <a:pt x="4320" y="9497"/>
                  <a:pt x="5044" y="8553"/>
                  <a:pt x="5044" y="7438"/>
                </a:cubicBezTo>
                <a:cubicBezTo>
                  <a:pt x="5044" y="6237"/>
                  <a:pt x="4206" y="5235"/>
                  <a:pt x="3083" y="4980"/>
                </a:cubicBezTo>
                <a:cubicBezTo>
                  <a:pt x="4206" y="4724"/>
                  <a:pt x="5044" y="3723"/>
                  <a:pt x="5044" y="2523"/>
                </a:cubicBezTo>
                <a:cubicBezTo>
                  <a:pt x="5044" y="1130"/>
                  <a:pt x="3915" y="1"/>
                  <a:pt x="25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6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Improvements</a:t>
            </a:r>
            <a:r>
              <a:rPr lang="en"/>
              <a:t> and Plans</a:t>
            </a:r>
            <a:endParaRPr/>
          </a:p>
        </p:txBody>
      </p:sp>
      <p:sp>
        <p:nvSpPr>
          <p:cNvPr id="619" name="Google Shape;619;p46"/>
          <p:cNvSpPr txBox="1"/>
          <p:nvPr>
            <p:ph idx="1" type="body"/>
          </p:nvPr>
        </p:nvSpPr>
        <p:spPr>
          <a:xfrm>
            <a:off x="720000" y="1632025"/>
            <a:ext cx="4503600" cy="22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222222"/>
                </a:solidFill>
              </a:rPr>
              <a:t>I</a:t>
            </a:r>
            <a:r>
              <a:rPr lang="en">
                <a:solidFill>
                  <a:srgbClr val="222222"/>
                </a:solidFill>
              </a:rPr>
              <a:t>mprove how we correct for re-condensation of vapor in the chamber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222222"/>
                </a:solidFill>
              </a:rPr>
              <a:t>U</a:t>
            </a:r>
            <a:r>
              <a:rPr lang="en">
                <a:solidFill>
                  <a:srgbClr val="222222"/>
                </a:solidFill>
              </a:rPr>
              <a:t>sing mass spectrometer data instead, since it can better identify which specific gases are condensing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222222"/>
                </a:solidFill>
              </a:rPr>
              <a:t>R</a:t>
            </a:r>
            <a:r>
              <a:rPr lang="en">
                <a:solidFill>
                  <a:srgbClr val="222222"/>
                </a:solidFill>
              </a:rPr>
              <a:t>un experiments using water that contains heavy oxygen (</a:t>
            </a:r>
            <a:r>
              <a:rPr baseline="30000" lang="en">
                <a:solidFill>
                  <a:srgbClr val="222222"/>
                </a:solidFill>
              </a:rPr>
              <a:t>18</a:t>
            </a:r>
            <a:r>
              <a:rPr lang="en">
                <a:solidFill>
                  <a:srgbClr val="222222"/>
                </a:solidFill>
              </a:rPr>
              <a:t>O)</a:t>
            </a:r>
            <a:endParaRPr/>
          </a:p>
        </p:txBody>
      </p:sp>
      <p:sp>
        <p:nvSpPr>
          <p:cNvPr id="620" name="Google Shape;620;p46"/>
          <p:cNvSpPr/>
          <p:nvPr/>
        </p:nvSpPr>
        <p:spPr>
          <a:xfrm>
            <a:off x="6856220" y="4233291"/>
            <a:ext cx="347730" cy="370217"/>
          </a:xfrm>
          <a:custGeom>
            <a:rect b="b" l="l" r="r" t="t"/>
            <a:pathLst>
              <a:path extrusionOk="0" h="12776" w="12000">
                <a:moveTo>
                  <a:pt x="781" y="0"/>
                </a:moveTo>
                <a:cubicBezTo>
                  <a:pt x="350" y="0"/>
                  <a:pt x="0" y="350"/>
                  <a:pt x="0" y="781"/>
                </a:cubicBezTo>
                <a:cubicBezTo>
                  <a:pt x="0" y="1213"/>
                  <a:pt x="350" y="1563"/>
                  <a:pt x="781" y="1563"/>
                </a:cubicBezTo>
                <a:lnTo>
                  <a:pt x="7161" y="1563"/>
                </a:lnTo>
                <a:cubicBezTo>
                  <a:pt x="8968" y="1563"/>
                  <a:pt x="10440" y="3033"/>
                  <a:pt x="10440" y="4842"/>
                </a:cubicBezTo>
                <a:cubicBezTo>
                  <a:pt x="10440" y="6650"/>
                  <a:pt x="8968" y="8121"/>
                  <a:pt x="7161" y="8121"/>
                </a:cubicBezTo>
                <a:lnTo>
                  <a:pt x="2329" y="8121"/>
                </a:lnTo>
                <a:cubicBezTo>
                  <a:pt x="1045" y="8121"/>
                  <a:pt x="1" y="9165"/>
                  <a:pt x="1" y="10448"/>
                </a:cubicBezTo>
                <a:cubicBezTo>
                  <a:pt x="1" y="11730"/>
                  <a:pt x="1045" y="12775"/>
                  <a:pt x="2329" y="12775"/>
                </a:cubicBezTo>
                <a:lnTo>
                  <a:pt x="7161" y="12775"/>
                </a:lnTo>
                <a:cubicBezTo>
                  <a:pt x="7591" y="12775"/>
                  <a:pt x="7941" y="12425"/>
                  <a:pt x="7941" y="11994"/>
                </a:cubicBezTo>
                <a:cubicBezTo>
                  <a:pt x="7941" y="11563"/>
                  <a:pt x="7591" y="11213"/>
                  <a:pt x="7161" y="11213"/>
                </a:cubicBezTo>
                <a:lnTo>
                  <a:pt x="2329" y="11213"/>
                </a:lnTo>
                <a:cubicBezTo>
                  <a:pt x="1905" y="11213"/>
                  <a:pt x="1561" y="10868"/>
                  <a:pt x="1561" y="10446"/>
                </a:cubicBezTo>
                <a:cubicBezTo>
                  <a:pt x="1561" y="10023"/>
                  <a:pt x="1906" y="9680"/>
                  <a:pt x="2329" y="9680"/>
                </a:cubicBezTo>
                <a:lnTo>
                  <a:pt x="7161" y="9680"/>
                </a:lnTo>
                <a:cubicBezTo>
                  <a:pt x="9830" y="9680"/>
                  <a:pt x="12000" y="7509"/>
                  <a:pt x="12000" y="4840"/>
                </a:cubicBezTo>
                <a:cubicBezTo>
                  <a:pt x="12000" y="2172"/>
                  <a:pt x="9830" y="0"/>
                  <a:pt x="7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1" name="Google Shape;621;p46"/>
          <p:cNvGrpSpPr/>
          <p:nvPr/>
        </p:nvGrpSpPr>
        <p:grpSpPr>
          <a:xfrm>
            <a:off x="7446223" y="3930549"/>
            <a:ext cx="977788" cy="1238759"/>
            <a:chOff x="227223" y="1681074"/>
            <a:chExt cx="977788" cy="1238759"/>
          </a:xfrm>
        </p:grpSpPr>
        <p:sp>
          <p:nvSpPr>
            <p:cNvPr id="622" name="Google Shape;622;p46"/>
            <p:cNvSpPr/>
            <p:nvPr/>
          </p:nvSpPr>
          <p:spPr>
            <a:xfrm>
              <a:off x="283700" y="1737638"/>
              <a:ext cx="864805" cy="1168054"/>
            </a:xfrm>
            <a:custGeom>
              <a:rect b="b" l="l" r="r" t="t"/>
              <a:pathLst>
                <a:path extrusionOk="0" h="40309" w="29844">
                  <a:moveTo>
                    <a:pt x="14922" y="0"/>
                  </a:moveTo>
                  <a:cubicBezTo>
                    <a:pt x="6694" y="0"/>
                    <a:pt x="0" y="6694"/>
                    <a:pt x="0" y="14921"/>
                  </a:cubicBezTo>
                  <a:lnTo>
                    <a:pt x="0" y="40308"/>
                  </a:lnTo>
                  <a:lnTo>
                    <a:pt x="976" y="40308"/>
                  </a:lnTo>
                  <a:lnTo>
                    <a:pt x="976" y="14921"/>
                  </a:lnTo>
                  <a:cubicBezTo>
                    <a:pt x="976" y="7232"/>
                    <a:pt x="7233" y="976"/>
                    <a:pt x="14923" y="976"/>
                  </a:cubicBezTo>
                  <a:cubicBezTo>
                    <a:pt x="22612" y="976"/>
                    <a:pt x="28868" y="7232"/>
                    <a:pt x="28868" y="14921"/>
                  </a:cubicBezTo>
                  <a:lnTo>
                    <a:pt x="28868" y="40308"/>
                  </a:lnTo>
                  <a:lnTo>
                    <a:pt x="29843" y="40308"/>
                  </a:lnTo>
                  <a:lnTo>
                    <a:pt x="29843" y="14921"/>
                  </a:lnTo>
                  <a:cubicBezTo>
                    <a:pt x="29843" y="6694"/>
                    <a:pt x="23149" y="0"/>
                    <a:pt x="14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6"/>
            <p:cNvSpPr/>
            <p:nvPr/>
          </p:nvSpPr>
          <p:spPr>
            <a:xfrm>
              <a:off x="227223" y="1681074"/>
              <a:ext cx="977788" cy="1238759"/>
            </a:xfrm>
            <a:custGeom>
              <a:rect b="b" l="l" r="r" t="t"/>
              <a:pathLst>
                <a:path extrusionOk="0" h="42749" w="33743">
                  <a:moveTo>
                    <a:pt x="16871" y="976"/>
                  </a:moveTo>
                  <a:cubicBezTo>
                    <a:pt x="25637" y="976"/>
                    <a:pt x="32767" y="8108"/>
                    <a:pt x="32767" y="16873"/>
                  </a:cubicBezTo>
                  <a:lnTo>
                    <a:pt x="32767" y="41773"/>
                  </a:lnTo>
                  <a:lnTo>
                    <a:pt x="29841" y="41773"/>
                  </a:lnTo>
                  <a:lnTo>
                    <a:pt x="29841" y="16873"/>
                  </a:lnTo>
                  <a:cubicBezTo>
                    <a:pt x="29841" y="9721"/>
                    <a:pt x="24022" y="3903"/>
                    <a:pt x="16871" y="3903"/>
                  </a:cubicBezTo>
                  <a:cubicBezTo>
                    <a:pt x="9719" y="3903"/>
                    <a:pt x="3901" y="9721"/>
                    <a:pt x="3901" y="16873"/>
                  </a:cubicBezTo>
                  <a:lnTo>
                    <a:pt x="3901" y="41773"/>
                  </a:lnTo>
                  <a:lnTo>
                    <a:pt x="976" y="41773"/>
                  </a:lnTo>
                  <a:lnTo>
                    <a:pt x="976" y="16873"/>
                  </a:lnTo>
                  <a:cubicBezTo>
                    <a:pt x="976" y="8109"/>
                    <a:pt x="8104" y="976"/>
                    <a:pt x="16871" y="976"/>
                  </a:cubicBezTo>
                  <a:close/>
                  <a:moveTo>
                    <a:pt x="16872" y="1"/>
                  </a:moveTo>
                  <a:cubicBezTo>
                    <a:pt x="7567" y="1"/>
                    <a:pt x="0" y="7571"/>
                    <a:pt x="0" y="16873"/>
                  </a:cubicBezTo>
                  <a:lnTo>
                    <a:pt x="0" y="42746"/>
                  </a:lnTo>
                  <a:lnTo>
                    <a:pt x="4877" y="42746"/>
                  </a:lnTo>
                  <a:lnTo>
                    <a:pt x="4877" y="16873"/>
                  </a:lnTo>
                  <a:cubicBezTo>
                    <a:pt x="4877" y="10258"/>
                    <a:pt x="10256" y="4878"/>
                    <a:pt x="16870" y="4878"/>
                  </a:cubicBezTo>
                  <a:cubicBezTo>
                    <a:pt x="23485" y="4878"/>
                    <a:pt x="28865" y="10258"/>
                    <a:pt x="28865" y="16873"/>
                  </a:cubicBezTo>
                  <a:lnTo>
                    <a:pt x="28865" y="42748"/>
                  </a:lnTo>
                  <a:lnTo>
                    <a:pt x="33743" y="42748"/>
                  </a:lnTo>
                  <a:lnTo>
                    <a:pt x="33743" y="16873"/>
                  </a:lnTo>
                  <a:cubicBezTo>
                    <a:pt x="33743" y="7571"/>
                    <a:pt x="26176" y="1"/>
                    <a:pt x="16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7"/>
          <p:cNvSpPr txBox="1"/>
          <p:nvPr>
            <p:ph type="ctrTitle"/>
          </p:nvPr>
        </p:nvSpPr>
        <p:spPr>
          <a:xfrm>
            <a:off x="1035200" y="1331112"/>
            <a:ext cx="3216600" cy="108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629" name="Google Shape;629;p47"/>
          <p:cNvSpPr txBox="1"/>
          <p:nvPr>
            <p:ph idx="1" type="subTitle"/>
          </p:nvPr>
        </p:nvSpPr>
        <p:spPr>
          <a:xfrm>
            <a:off x="1035200" y="2372403"/>
            <a:ext cx="3216600" cy="13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Does anyone have any questions?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br>
              <a:rPr lang="en"/>
            </a:br>
            <a:br>
              <a:rPr lang="en"/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0" name="Google Shape;630;p47"/>
          <p:cNvSpPr txBox="1"/>
          <p:nvPr>
            <p:ph idx="2" type="subTitle"/>
          </p:nvPr>
        </p:nvSpPr>
        <p:spPr>
          <a:xfrm rot="-1283">
            <a:off x="4894650" y="3318774"/>
            <a:ext cx="32166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as attribution</a:t>
            </a:r>
            <a:endParaRPr/>
          </a:p>
        </p:txBody>
      </p:sp>
      <p:sp>
        <p:nvSpPr>
          <p:cNvPr id="631" name="Google Shape;631;p47"/>
          <p:cNvSpPr/>
          <p:nvPr/>
        </p:nvSpPr>
        <p:spPr>
          <a:xfrm>
            <a:off x="3596019" y="4171670"/>
            <a:ext cx="358973" cy="431823"/>
          </a:xfrm>
          <a:custGeom>
            <a:rect b="b" l="l" r="r" t="t"/>
            <a:pathLst>
              <a:path extrusionOk="0" h="14902" w="12388">
                <a:moveTo>
                  <a:pt x="5035" y="0"/>
                </a:moveTo>
                <a:cubicBezTo>
                  <a:pt x="4605" y="0"/>
                  <a:pt x="4255" y="350"/>
                  <a:pt x="4255" y="782"/>
                </a:cubicBezTo>
                <a:cubicBezTo>
                  <a:pt x="4255" y="3344"/>
                  <a:pt x="6339" y="5428"/>
                  <a:pt x="8901" y="5428"/>
                </a:cubicBezTo>
                <a:lnTo>
                  <a:pt x="10253" y="5428"/>
                </a:lnTo>
                <a:cubicBezTo>
                  <a:pt x="10569" y="5428"/>
                  <a:pt x="10827" y="5684"/>
                  <a:pt x="10827" y="6001"/>
                </a:cubicBezTo>
                <a:cubicBezTo>
                  <a:pt x="10827" y="6317"/>
                  <a:pt x="10569" y="6574"/>
                  <a:pt x="10253" y="6574"/>
                </a:cubicBezTo>
                <a:lnTo>
                  <a:pt x="4164" y="6574"/>
                </a:lnTo>
                <a:cubicBezTo>
                  <a:pt x="1869" y="6574"/>
                  <a:pt x="1" y="8441"/>
                  <a:pt x="1" y="10737"/>
                </a:cubicBezTo>
                <a:cubicBezTo>
                  <a:pt x="1" y="13033"/>
                  <a:pt x="1869" y="14901"/>
                  <a:pt x="4164" y="14901"/>
                </a:cubicBezTo>
                <a:lnTo>
                  <a:pt x="8660" y="14901"/>
                </a:lnTo>
                <a:cubicBezTo>
                  <a:pt x="9092" y="14901"/>
                  <a:pt x="9442" y="14551"/>
                  <a:pt x="9443" y="14118"/>
                </a:cubicBezTo>
                <a:cubicBezTo>
                  <a:pt x="9443" y="13687"/>
                  <a:pt x="9093" y="13338"/>
                  <a:pt x="8662" y="13338"/>
                </a:cubicBezTo>
                <a:lnTo>
                  <a:pt x="4166" y="13338"/>
                </a:lnTo>
                <a:cubicBezTo>
                  <a:pt x="2731" y="13338"/>
                  <a:pt x="1564" y="12171"/>
                  <a:pt x="1564" y="10736"/>
                </a:cubicBezTo>
                <a:cubicBezTo>
                  <a:pt x="1564" y="9301"/>
                  <a:pt x="2731" y="8134"/>
                  <a:pt x="4166" y="8134"/>
                </a:cubicBezTo>
                <a:lnTo>
                  <a:pt x="10255" y="8134"/>
                </a:lnTo>
                <a:cubicBezTo>
                  <a:pt x="11431" y="8134"/>
                  <a:pt x="12388" y="7178"/>
                  <a:pt x="12388" y="6001"/>
                </a:cubicBezTo>
                <a:cubicBezTo>
                  <a:pt x="12388" y="4824"/>
                  <a:pt x="11432" y="3867"/>
                  <a:pt x="10255" y="3867"/>
                </a:cubicBezTo>
                <a:lnTo>
                  <a:pt x="8902" y="3867"/>
                </a:lnTo>
                <a:cubicBezTo>
                  <a:pt x="7199" y="3867"/>
                  <a:pt x="5816" y="2482"/>
                  <a:pt x="5816" y="782"/>
                </a:cubicBezTo>
                <a:cubicBezTo>
                  <a:pt x="5816" y="350"/>
                  <a:pt x="5467" y="0"/>
                  <a:pt x="50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7"/>
          <p:cNvSpPr/>
          <p:nvPr/>
        </p:nvSpPr>
        <p:spPr>
          <a:xfrm>
            <a:off x="720003" y="4094912"/>
            <a:ext cx="508555" cy="508584"/>
          </a:xfrm>
          <a:custGeom>
            <a:rect b="b" l="l" r="r" t="t"/>
            <a:pathLst>
              <a:path extrusionOk="0" h="17551" w="17550">
                <a:moveTo>
                  <a:pt x="1962" y="0"/>
                </a:moveTo>
                <a:cubicBezTo>
                  <a:pt x="879" y="0"/>
                  <a:pt x="1" y="878"/>
                  <a:pt x="1" y="1960"/>
                </a:cubicBezTo>
                <a:lnTo>
                  <a:pt x="1" y="5851"/>
                </a:lnTo>
                <a:lnTo>
                  <a:pt x="1" y="15591"/>
                </a:lnTo>
                <a:cubicBezTo>
                  <a:pt x="1" y="16673"/>
                  <a:pt x="879" y="17550"/>
                  <a:pt x="1962" y="17550"/>
                </a:cubicBezTo>
                <a:lnTo>
                  <a:pt x="17550" y="17550"/>
                </a:lnTo>
                <a:lnTo>
                  <a:pt x="17523" y="17524"/>
                </a:lnTo>
                <a:lnTo>
                  <a:pt x="17550" y="17524"/>
                </a:lnTo>
                <a:lnTo>
                  <a:pt x="17550" y="13634"/>
                </a:lnTo>
                <a:cubicBezTo>
                  <a:pt x="17549" y="12552"/>
                  <a:pt x="16671" y="11674"/>
                  <a:pt x="15588" y="11674"/>
                </a:cubicBezTo>
                <a:lnTo>
                  <a:pt x="13642" y="11674"/>
                </a:lnTo>
                <a:cubicBezTo>
                  <a:pt x="12556" y="11674"/>
                  <a:pt x="11677" y="10791"/>
                  <a:pt x="11682" y="9704"/>
                </a:cubicBezTo>
                <a:lnTo>
                  <a:pt x="11691" y="7792"/>
                </a:lnTo>
                <a:cubicBezTo>
                  <a:pt x="11696" y="6706"/>
                  <a:pt x="10817" y="5822"/>
                  <a:pt x="9731" y="5822"/>
                </a:cubicBezTo>
                <a:lnTo>
                  <a:pt x="7811" y="5822"/>
                </a:lnTo>
                <a:cubicBezTo>
                  <a:pt x="6728" y="5822"/>
                  <a:pt x="5850" y="4945"/>
                  <a:pt x="5850" y="3863"/>
                </a:cubicBezTo>
                <a:lnTo>
                  <a:pt x="5850" y="1960"/>
                </a:lnTo>
                <a:cubicBezTo>
                  <a:pt x="5850" y="878"/>
                  <a:pt x="4972" y="0"/>
                  <a:pt x="38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7"/>
          <p:cNvSpPr/>
          <p:nvPr/>
        </p:nvSpPr>
        <p:spPr>
          <a:xfrm>
            <a:off x="8103082" y="3606773"/>
            <a:ext cx="172213" cy="156884"/>
          </a:xfrm>
          <a:custGeom>
            <a:rect b="b" l="l" r="r" t="t"/>
            <a:pathLst>
              <a:path extrusionOk="0" h="5414" w="5943">
                <a:moveTo>
                  <a:pt x="2972" y="0"/>
                </a:moveTo>
                <a:cubicBezTo>
                  <a:pt x="2279" y="0"/>
                  <a:pt x="1587" y="264"/>
                  <a:pt x="1058" y="793"/>
                </a:cubicBezTo>
                <a:cubicBezTo>
                  <a:pt x="1" y="1850"/>
                  <a:pt x="1" y="3563"/>
                  <a:pt x="1058" y="4620"/>
                </a:cubicBezTo>
                <a:cubicBezTo>
                  <a:pt x="1587" y="5149"/>
                  <a:pt x="2279" y="5413"/>
                  <a:pt x="2972" y="5413"/>
                </a:cubicBezTo>
                <a:cubicBezTo>
                  <a:pt x="3664" y="5413"/>
                  <a:pt x="4357" y="5149"/>
                  <a:pt x="4885" y="4620"/>
                </a:cubicBezTo>
                <a:cubicBezTo>
                  <a:pt x="5943" y="3563"/>
                  <a:pt x="5943" y="1850"/>
                  <a:pt x="4885" y="793"/>
                </a:cubicBezTo>
                <a:cubicBezTo>
                  <a:pt x="4357" y="264"/>
                  <a:pt x="3664" y="0"/>
                  <a:pt x="29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7"/>
          <p:cNvSpPr/>
          <p:nvPr/>
        </p:nvSpPr>
        <p:spPr>
          <a:xfrm>
            <a:off x="3863374" y="-4"/>
            <a:ext cx="388414" cy="868832"/>
          </a:xfrm>
          <a:custGeom>
            <a:rect b="b" l="l" r="r" t="t"/>
            <a:pathLst>
              <a:path extrusionOk="0" h="29983" w="13404">
                <a:moveTo>
                  <a:pt x="1" y="1"/>
                </a:moveTo>
                <a:lnTo>
                  <a:pt x="1" y="23281"/>
                </a:lnTo>
                <a:cubicBezTo>
                  <a:pt x="1" y="26981"/>
                  <a:pt x="3000" y="29982"/>
                  <a:pt x="6701" y="29982"/>
                </a:cubicBezTo>
                <a:cubicBezTo>
                  <a:pt x="10403" y="29982"/>
                  <a:pt x="13403" y="26983"/>
                  <a:pt x="13402" y="23281"/>
                </a:cubicBezTo>
                <a:lnTo>
                  <a:pt x="1340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5" name="Google Shape;635;p47"/>
          <p:cNvGrpSpPr/>
          <p:nvPr/>
        </p:nvGrpSpPr>
        <p:grpSpPr>
          <a:xfrm>
            <a:off x="6759548" y="3904749"/>
            <a:ext cx="977788" cy="1238759"/>
            <a:chOff x="227223" y="1681074"/>
            <a:chExt cx="977788" cy="1238759"/>
          </a:xfrm>
        </p:grpSpPr>
        <p:sp>
          <p:nvSpPr>
            <p:cNvPr id="636" name="Google Shape;636;p47"/>
            <p:cNvSpPr/>
            <p:nvPr/>
          </p:nvSpPr>
          <p:spPr>
            <a:xfrm>
              <a:off x="283700" y="1737638"/>
              <a:ext cx="864805" cy="1168054"/>
            </a:xfrm>
            <a:custGeom>
              <a:rect b="b" l="l" r="r" t="t"/>
              <a:pathLst>
                <a:path extrusionOk="0" h="40309" w="29844">
                  <a:moveTo>
                    <a:pt x="14922" y="0"/>
                  </a:moveTo>
                  <a:cubicBezTo>
                    <a:pt x="6694" y="0"/>
                    <a:pt x="0" y="6694"/>
                    <a:pt x="0" y="14921"/>
                  </a:cubicBezTo>
                  <a:lnTo>
                    <a:pt x="0" y="40308"/>
                  </a:lnTo>
                  <a:lnTo>
                    <a:pt x="976" y="40308"/>
                  </a:lnTo>
                  <a:lnTo>
                    <a:pt x="976" y="14921"/>
                  </a:lnTo>
                  <a:cubicBezTo>
                    <a:pt x="976" y="7232"/>
                    <a:pt x="7233" y="976"/>
                    <a:pt x="14923" y="976"/>
                  </a:cubicBezTo>
                  <a:cubicBezTo>
                    <a:pt x="22612" y="976"/>
                    <a:pt x="28868" y="7232"/>
                    <a:pt x="28868" y="14921"/>
                  </a:cubicBezTo>
                  <a:lnTo>
                    <a:pt x="28868" y="40308"/>
                  </a:lnTo>
                  <a:lnTo>
                    <a:pt x="29843" y="40308"/>
                  </a:lnTo>
                  <a:lnTo>
                    <a:pt x="29843" y="14921"/>
                  </a:lnTo>
                  <a:cubicBezTo>
                    <a:pt x="29843" y="6694"/>
                    <a:pt x="23149" y="0"/>
                    <a:pt x="14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227223" y="1681074"/>
              <a:ext cx="977788" cy="1238759"/>
            </a:xfrm>
            <a:custGeom>
              <a:rect b="b" l="l" r="r" t="t"/>
              <a:pathLst>
                <a:path extrusionOk="0" h="42749" w="33743">
                  <a:moveTo>
                    <a:pt x="16871" y="976"/>
                  </a:moveTo>
                  <a:cubicBezTo>
                    <a:pt x="25637" y="976"/>
                    <a:pt x="32767" y="8108"/>
                    <a:pt x="32767" y="16873"/>
                  </a:cubicBezTo>
                  <a:lnTo>
                    <a:pt x="32767" y="41773"/>
                  </a:lnTo>
                  <a:lnTo>
                    <a:pt x="29841" y="41773"/>
                  </a:lnTo>
                  <a:lnTo>
                    <a:pt x="29841" y="16873"/>
                  </a:lnTo>
                  <a:cubicBezTo>
                    <a:pt x="29841" y="9721"/>
                    <a:pt x="24022" y="3903"/>
                    <a:pt x="16871" y="3903"/>
                  </a:cubicBezTo>
                  <a:cubicBezTo>
                    <a:pt x="9719" y="3903"/>
                    <a:pt x="3901" y="9721"/>
                    <a:pt x="3901" y="16873"/>
                  </a:cubicBezTo>
                  <a:lnTo>
                    <a:pt x="3901" y="41773"/>
                  </a:lnTo>
                  <a:lnTo>
                    <a:pt x="976" y="41773"/>
                  </a:lnTo>
                  <a:lnTo>
                    <a:pt x="976" y="16873"/>
                  </a:lnTo>
                  <a:cubicBezTo>
                    <a:pt x="976" y="8109"/>
                    <a:pt x="8104" y="976"/>
                    <a:pt x="16871" y="976"/>
                  </a:cubicBezTo>
                  <a:close/>
                  <a:moveTo>
                    <a:pt x="16872" y="1"/>
                  </a:moveTo>
                  <a:cubicBezTo>
                    <a:pt x="7567" y="1"/>
                    <a:pt x="0" y="7571"/>
                    <a:pt x="0" y="16873"/>
                  </a:cubicBezTo>
                  <a:lnTo>
                    <a:pt x="0" y="42746"/>
                  </a:lnTo>
                  <a:lnTo>
                    <a:pt x="4877" y="42746"/>
                  </a:lnTo>
                  <a:lnTo>
                    <a:pt x="4877" y="16873"/>
                  </a:lnTo>
                  <a:cubicBezTo>
                    <a:pt x="4877" y="10258"/>
                    <a:pt x="10256" y="4878"/>
                    <a:pt x="16870" y="4878"/>
                  </a:cubicBezTo>
                  <a:cubicBezTo>
                    <a:pt x="23485" y="4878"/>
                    <a:pt x="28865" y="10258"/>
                    <a:pt x="28865" y="16873"/>
                  </a:cubicBezTo>
                  <a:lnTo>
                    <a:pt x="28865" y="42748"/>
                  </a:lnTo>
                  <a:lnTo>
                    <a:pt x="33743" y="42748"/>
                  </a:lnTo>
                  <a:lnTo>
                    <a:pt x="33743" y="16873"/>
                  </a:lnTo>
                  <a:cubicBezTo>
                    <a:pt x="33743" y="7571"/>
                    <a:pt x="26176" y="1"/>
                    <a:pt x="16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8" name="Google Shape;638;p47"/>
          <p:cNvSpPr/>
          <p:nvPr/>
        </p:nvSpPr>
        <p:spPr>
          <a:xfrm>
            <a:off x="4571999" y="3823198"/>
            <a:ext cx="275286" cy="271693"/>
          </a:xfrm>
          <a:custGeom>
            <a:rect b="b" l="l" r="r" t="t"/>
            <a:pathLst>
              <a:path extrusionOk="0" h="9376" w="9500">
                <a:moveTo>
                  <a:pt x="4931" y="1"/>
                </a:moveTo>
                <a:cubicBezTo>
                  <a:pt x="3810" y="1"/>
                  <a:pt x="2899" y="910"/>
                  <a:pt x="2899" y="2032"/>
                </a:cubicBezTo>
                <a:cubicBezTo>
                  <a:pt x="2899" y="2494"/>
                  <a:pt x="3056" y="2918"/>
                  <a:pt x="3314" y="3258"/>
                </a:cubicBezTo>
                <a:lnTo>
                  <a:pt x="3059" y="3258"/>
                </a:lnTo>
                <a:cubicBezTo>
                  <a:pt x="1370" y="3258"/>
                  <a:pt x="1" y="4627"/>
                  <a:pt x="1" y="6316"/>
                </a:cubicBezTo>
                <a:cubicBezTo>
                  <a:pt x="1" y="8006"/>
                  <a:pt x="1370" y="9376"/>
                  <a:pt x="3059" y="9376"/>
                </a:cubicBezTo>
                <a:lnTo>
                  <a:pt x="6439" y="9376"/>
                </a:lnTo>
                <a:cubicBezTo>
                  <a:pt x="8128" y="9376"/>
                  <a:pt x="9499" y="8006"/>
                  <a:pt x="9499" y="6316"/>
                </a:cubicBezTo>
                <a:cubicBezTo>
                  <a:pt x="9500" y="5288"/>
                  <a:pt x="8989" y="4379"/>
                  <a:pt x="8210" y="3824"/>
                </a:cubicBezTo>
                <a:cubicBezTo>
                  <a:pt x="8850" y="3482"/>
                  <a:pt x="9287" y="2809"/>
                  <a:pt x="9287" y="2032"/>
                </a:cubicBezTo>
                <a:cubicBezTo>
                  <a:pt x="9287" y="910"/>
                  <a:pt x="8376" y="1"/>
                  <a:pt x="7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7"/>
          <p:cNvSpPr/>
          <p:nvPr/>
        </p:nvSpPr>
        <p:spPr>
          <a:xfrm>
            <a:off x="7966216" y="539998"/>
            <a:ext cx="445935" cy="445964"/>
          </a:xfrm>
          <a:custGeom>
            <a:rect b="b" l="l" r="r" t="t"/>
            <a:pathLst>
              <a:path extrusionOk="0" h="15390" w="15389">
                <a:moveTo>
                  <a:pt x="0" y="1"/>
                </a:moveTo>
                <a:lnTo>
                  <a:pt x="24" y="24"/>
                </a:lnTo>
                <a:lnTo>
                  <a:pt x="0" y="24"/>
                </a:lnTo>
                <a:lnTo>
                  <a:pt x="0" y="3435"/>
                </a:lnTo>
                <a:cubicBezTo>
                  <a:pt x="0" y="4384"/>
                  <a:pt x="770" y="5153"/>
                  <a:pt x="1719" y="5153"/>
                </a:cubicBezTo>
                <a:lnTo>
                  <a:pt x="3427" y="5153"/>
                </a:lnTo>
                <a:cubicBezTo>
                  <a:pt x="4379" y="5153"/>
                  <a:pt x="5150" y="5927"/>
                  <a:pt x="5146" y="6879"/>
                </a:cubicBezTo>
                <a:lnTo>
                  <a:pt x="5138" y="8555"/>
                </a:lnTo>
                <a:cubicBezTo>
                  <a:pt x="5135" y="9507"/>
                  <a:pt x="5905" y="10281"/>
                  <a:pt x="6857" y="10281"/>
                </a:cubicBezTo>
                <a:lnTo>
                  <a:pt x="8540" y="10281"/>
                </a:lnTo>
                <a:cubicBezTo>
                  <a:pt x="9490" y="10281"/>
                  <a:pt x="10259" y="11050"/>
                  <a:pt x="10259" y="12000"/>
                </a:cubicBezTo>
                <a:lnTo>
                  <a:pt x="10259" y="13671"/>
                </a:lnTo>
                <a:cubicBezTo>
                  <a:pt x="10259" y="14621"/>
                  <a:pt x="11028" y="15390"/>
                  <a:pt x="11978" y="15390"/>
                </a:cubicBezTo>
                <a:lnTo>
                  <a:pt x="13669" y="15390"/>
                </a:lnTo>
                <a:cubicBezTo>
                  <a:pt x="14619" y="15390"/>
                  <a:pt x="15388" y="14621"/>
                  <a:pt x="15388" y="13671"/>
                </a:cubicBezTo>
                <a:lnTo>
                  <a:pt x="15388" y="10260"/>
                </a:lnTo>
                <a:lnTo>
                  <a:pt x="15388" y="1720"/>
                </a:lnTo>
                <a:cubicBezTo>
                  <a:pt x="15388" y="770"/>
                  <a:pt x="14619" y="1"/>
                  <a:pt x="136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0" name="Google Shape;640;p47"/>
          <p:cNvGrpSpPr/>
          <p:nvPr/>
        </p:nvGrpSpPr>
        <p:grpSpPr>
          <a:xfrm flipH="1" rot="10800000">
            <a:off x="3017010" y="-12"/>
            <a:ext cx="735565" cy="809892"/>
            <a:chOff x="4880660" y="1531638"/>
            <a:chExt cx="735565" cy="809892"/>
          </a:xfrm>
        </p:grpSpPr>
        <p:sp>
          <p:nvSpPr>
            <p:cNvPr id="641" name="Google Shape;641;p47"/>
            <p:cNvSpPr/>
            <p:nvPr/>
          </p:nvSpPr>
          <p:spPr>
            <a:xfrm>
              <a:off x="4978777" y="1629726"/>
              <a:ext cx="539387" cy="711803"/>
            </a:xfrm>
            <a:custGeom>
              <a:rect b="b" l="l" r="r" t="t"/>
              <a:pathLst>
                <a:path extrusionOk="0" h="24564" w="18614">
                  <a:moveTo>
                    <a:pt x="9307" y="1"/>
                  </a:moveTo>
                  <a:cubicBezTo>
                    <a:pt x="8052" y="1"/>
                    <a:pt x="6831" y="248"/>
                    <a:pt x="5684" y="733"/>
                  </a:cubicBezTo>
                  <a:cubicBezTo>
                    <a:pt x="4575" y="1202"/>
                    <a:pt x="3581" y="1873"/>
                    <a:pt x="2726" y="2727"/>
                  </a:cubicBezTo>
                  <a:cubicBezTo>
                    <a:pt x="1871" y="3582"/>
                    <a:pt x="1200" y="4576"/>
                    <a:pt x="732" y="5685"/>
                  </a:cubicBezTo>
                  <a:cubicBezTo>
                    <a:pt x="247" y="6832"/>
                    <a:pt x="0" y="8050"/>
                    <a:pt x="0" y="9308"/>
                  </a:cubicBezTo>
                  <a:lnTo>
                    <a:pt x="0" y="24564"/>
                  </a:lnTo>
                  <a:lnTo>
                    <a:pt x="333" y="24564"/>
                  </a:lnTo>
                  <a:lnTo>
                    <a:pt x="333" y="9308"/>
                  </a:lnTo>
                  <a:cubicBezTo>
                    <a:pt x="333" y="8096"/>
                    <a:pt x="569" y="6920"/>
                    <a:pt x="1038" y="5814"/>
                  </a:cubicBezTo>
                  <a:cubicBezTo>
                    <a:pt x="1489" y="4745"/>
                    <a:pt x="2136" y="3786"/>
                    <a:pt x="2960" y="2962"/>
                  </a:cubicBezTo>
                  <a:cubicBezTo>
                    <a:pt x="3784" y="2138"/>
                    <a:pt x="4745" y="1491"/>
                    <a:pt x="5813" y="1039"/>
                  </a:cubicBezTo>
                  <a:cubicBezTo>
                    <a:pt x="6921" y="571"/>
                    <a:pt x="8095" y="334"/>
                    <a:pt x="9307" y="334"/>
                  </a:cubicBezTo>
                  <a:cubicBezTo>
                    <a:pt x="10519" y="334"/>
                    <a:pt x="11694" y="570"/>
                    <a:pt x="12801" y="1039"/>
                  </a:cubicBezTo>
                  <a:cubicBezTo>
                    <a:pt x="13870" y="1491"/>
                    <a:pt x="14828" y="2137"/>
                    <a:pt x="15653" y="2962"/>
                  </a:cubicBezTo>
                  <a:cubicBezTo>
                    <a:pt x="16477" y="3785"/>
                    <a:pt x="17124" y="4745"/>
                    <a:pt x="17576" y="5814"/>
                  </a:cubicBezTo>
                  <a:cubicBezTo>
                    <a:pt x="18043" y="6922"/>
                    <a:pt x="18280" y="8096"/>
                    <a:pt x="18280" y="9308"/>
                  </a:cubicBezTo>
                  <a:lnTo>
                    <a:pt x="18280" y="24564"/>
                  </a:lnTo>
                  <a:lnTo>
                    <a:pt x="18614" y="24564"/>
                  </a:lnTo>
                  <a:lnTo>
                    <a:pt x="18614" y="9308"/>
                  </a:lnTo>
                  <a:cubicBezTo>
                    <a:pt x="18614" y="8052"/>
                    <a:pt x="18367" y="6832"/>
                    <a:pt x="17882" y="5685"/>
                  </a:cubicBezTo>
                  <a:cubicBezTo>
                    <a:pt x="17413" y="4578"/>
                    <a:pt x="16742" y="3582"/>
                    <a:pt x="15888" y="2727"/>
                  </a:cubicBezTo>
                  <a:cubicBezTo>
                    <a:pt x="15033" y="1873"/>
                    <a:pt x="14038" y="1202"/>
                    <a:pt x="12930" y="733"/>
                  </a:cubicBezTo>
                  <a:cubicBezTo>
                    <a:pt x="11782" y="248"/>
                    <a:pt x="10563" y="1"/>
                    <a:pt x="9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4983240" y="1634218"/>
              <a:ext cx="530375" cy="702791"/>
            </a:xfrm>
            <a:custGeom>
              <a:rect b="b" l="l" r="r" t="t"/>
              <a:pathLst>
                <a:path extrusionOk="0" h="24253" w="18303">
                  <a:moveTo>
                    <a:pt x="9152" y="1"/>
                  </a:moveTo>
                  <a:cubicBezTo>
                    <a:pt x="7916" y="1"/>
                    <a:pt x="6717" y="242"/>
                    <a:pt x="5590" y="719"/>
                  </a:cubicBezTo>
                  <a:cubicBezTo>
                    <a:pt x="4499" y="1182"/>
                    <a:pt x="3521" y="1842"/>
                    <a:pt x="2680" y="2681"/>
                  </a:cubicBezTo>
                  <a:cubicBezTo>
                    <a:pt x="1839" y="3522"/>
                    <a:pt x="1179" y="4501"/>
                    <a:pt x="719" y="5591"/>
                  </a:cubicBezTo>
                  <a:cubicBezTo>
                    <a:pt x="242" y="6718"/>
                    <a:pt x="0" y="7918"/>
                    <a:pt x="0" y="9153"/>
                  </a:cubicBezTo>
                  <a:lnTo>
                    <a:pt x="0" y="24252"/>
                  </a:lnTo>
                  <a:lnTo>
                    <a:pt x="21" y="24252"/>
                  </a:lnTo>
                  <a:lnTo>
                    <a:pt x="21" y="9153"/>
                  </a:lnTo>
                  <a:cubicBezTo>
                    <a:pt x="21" y="7920"/>
                    <a:pt x="262" y="6723"/>
                    <a:pt x="738" y="5598"/>
                  </a:cubicBezTo>
                  <a:cubicBezTo>
                    <a:pt x="1198" y="4511"/>
                    <a:pt x="1855" y="3535"/>
                    <a:pt x="2695" y="2696"/>
                  </a:cubicBezTo>
                  <a:cubicBezTo>
                    <a:pt x="3533" y="1857"/>
                    <a:pt x="4511" y="1198"/>
                    <a:pt x="5597" y="739"/>
                  </a:cubicBezTo>
                  <a:cubicBezTo>
                    <a:pt x="6723" y="263"/>
                    <a:pt x="7919" y="21"/>
                    <a:pt x="9152" y="21"/>
                  </a:cubicBezTo>
                  <a:cubicBezTo>
                    <a:pt x="10384" y="21"/>
                    <a:pt x="11580" y="263"/>
                    <a:pt x="12706" y="739"/>
                  </a:cubicBezTo>
                  <a:cubicBezTo>
                    <a:pt x="13794" y="1198"/>
                    <a:pt x="14770" y="1857"/>
                    <a:pt x="15608" y="2696"/>
                  </a:cubicBezTo>
                  <a:cubicBezTo>
                    <a:pt x="16447" y="3535"/>
                    <a:pt x="17105" y="4512"/>
                    <a:pt x="17565" y="5598"/>
                  </a:cubicBezTo>
                  <a:cubicBezTo>
                    <a:pt x="18042" y="6723"/>
                    <a:pt x="18282" y="7920"/>
                    <a:pt x="18282" y="9153"/>
                  </a:cubicBezTo>
                  <a:lnTo>
                    <a:pt x="18282" y="24253"/>
                  </a:lnTo>
                  <a:lnTo>
                    <a:pt x="18303" y="24253"/>
                  </a:lnTo>
                  <a:lnTo>
                    <a:pt x="18303" y="9153"/>
                  </a:lnTo>
                  <a:cubicBezTo>
                    <a:pt x="18303" y="7918"/>
                    <a:pt x="18062" y="6718"/>
                    <a:pt x="17584" y="5591"/>
                  </a:cubicBezTo>
                  <a:cubicBezTo>
                    <a:pt x="17123" y="4500"/>
                    <a:pt x="16463" y="3522"/>
                    <a:pt x="15623" y="2681"/>
                  </a:cubicBezTo>
                  <a:cubicBezTo>
                    <a:pt x="14782" y="1840"/>
                    <a:pt x="13803" y="1181"/>
                    <a:pt x="12714" y="719"/>
                  </a:cubicBezTo>
                  <a:cubicBezTo>
                    <a:pt x="11586" y="242"/>
                    <a:pt x="10387" y="1"/>
                    <a:pt x="9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174867" y="1825815"/>
              <a:ext cx="147177" cy="515713"/>
            </a:xfrm>
            <a:custGeom>
              <a:rect b="b" l="l" r="r" t="t"/>
              <a:pathLst>
                <a:path extrusionOk="0" h="17797" w="5079">
                  <a:moveTo>
                    <a:pt x="2540" y="1"/>
                  </a:moveTo>
                  <a:cubicBezTo>
                    <a:pt x="1140" y="1"/>
                    <a:pt x="0" y="1141"/>
                    <a:pt x="0" y="2541"/>
                  </a:cubicBezTo>
                  <a:lnTo>
                    <a:pt x="0" y="17797"/>
                  </a:lnTo>
                  <a:lnTo>
                    <a:pt x="333" y="17797"/>
                  </a:lnTo>
                  <a:lnTo>
                    <a:pt x="333" y="2541"/>
                  </a:lnTo>
                  <a:cubicBezTo>
                    <a:pt x="333" y="1324"/>
                    <a:pt x="1323" y="335"/>
                    <a:pt x="2540" y="335"/>
                  </a:cubicBezTo>
                  <a:cubicBezTo>
                    <a:pt x="3755" y="335"/>
                    <a:pt x="4745" y="1323"/>
                    <a:pt x="4745" y="2541"/>
                  </a:cubicBezTo>
                  <a:lnTo>
                    <a:pt x="4745" y="17797"/>
                  </a:lnTo>
                  <a:lnTo>
                    <a:pt x="5079" y="17797"/>
                  </a:lnTo>
                  <a:lnTo>
                    <a:pt x="5079" y="2541"/>
                  </a:lnTo>
                  <a:cubicBezTo>
                    <a:pt x="5079" y="1141"/>
                    <a:pt x="3940" y="1"/>
                    <a:pt x="2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5179387" y="1830365"/>
              <a:ext cx="138078" cy="506643"/>
            </a:xfrm>
            <a:custGeom>
              <a:rect b="b" l="l" r="r" t="t"/>
              <a:pathLst>
                <a:path extrusionOk="0" h="17484" w="4765">
                  <a:moveTo>
                    <a:pt x="2382" y="1"/>
                  </a:moveTo>
                  <a:cubicBezTo>
                    <a:pt x="1069" y="1"/>
                    <a:pt x="0" y="1069"/>
                    <a:pt x="0" y="2384"/>
                  </a:cubicBezTo>
                  <a:lnTo>
                    <a:pt x="0" y="17483"/>
                  </a:lnTo>
                  <a:lnTo>
                    <a:pt x="21" y="17483"/>
                  </a:lnTo>
                  <a:lnTo>
                    <a:pt x="21" y="2384"/>
                  </a:lnTo>
                  <a:cubicBezTo>
                    <a:pt x="21" y="1080"/>
                    <a:pt x="1082" y="20"/>
                    <a:pt x="2384" y="20"/>
                  </a:cubicBezTo>
                  <a:cubicBezTo>
                    <a:pt x="3686" y="20"/>
                    <a:pt x="4745" y="1082"/>
                    <a:pt x="4745" y="2384"/>
                  </a:cubicBezTo>
                  <a:lnTo>
                    <a:pt x="4745" y="17484"/>
                  </a:lnTo>
                  <a:lnTo>
                    <a:pt x="4765" y="17484"/>
                  </a:lnTo>
                  <a:lnTo>
                    <a:pt x="4765" y="2384"/>
                  </a:lnTo>
                  <a:cubicBezTo>
                    <a:pt x="4765" y="1069"/>
                    <a:pt x="3696" y="1"/>
                    <a:pt x="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4880660" y="1531638"/>
              <a:ext cx="735565" cy="809892"/>
            </a:xfrm>
            <a:custGeom>
              <a:rect b="b" l="l" r="r" t="t"/>
              <a:pathLst>
                <a:path extrusionOk="0" h="27949" w="25384">
                  <a:moveTo>
                    <a:pt x="12692" y="0"/>
                  </a:moveTo>
                  <a:cubicBezTo>
                    <a:pt x="5694" y="0"/>
                    <a:pt x="1" y="5695"/>
                    <a:pt x="1" y="12693"/>
                  </a:cubicBezTo>
                  <a:lnTo>
                    <a:pt x="1" y="27949"/>
                  </a:lnTo>
                  <a:lnTo>
                    <a:pt x="334" y="27949"/>
                  </a:lnTo>
                  <a:lnTo>
                    <a:pt x="334" y="12693"/>
                  </a:lnTo>
                  <a:cubicBezTo>
                    <a:pt x="334" y="5878"/>
                    <a:pt x="5878" y="334"/>
                    <a:pt x="12692" y="334"/>
                  </a:cubicBezTo>
                  <a:cubicBezTo>
                    <a:pt x="19506" y="334"/>
                    <a:pt x="25051" y="5878"/>
                    <a:pt x="25051" y="12693"/>
                  </a:cubicBezTo>
                  <a:lnTo>
                    <a:pt x="25051" y="27949"/>
                  </a:lnTo>
                  <a:lnTo>
                    <a:pt x="25383" y="27949"/>
                  </a:lnTo>
                  <a:lnTo>
                    <a:pt x="25383" y="12693"/>
                  </a:lnTo>
                  <a:cubicBezTo>
                    <a:pt x="25383" y="5694"/>
                    <a:pt x="19689" y="0"/>
                    <a:pt x="12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4885151" y="1536217"/>
              <a:ext cx="726495" cy="800793"/>
            </a:xfrm>
            <a:custGeom>
              <a:rect b="b" l="l" r="r" t="t"/>
              <a:pathLst>
                <a:path extrusionOk="0" h="27635" w="25071">
                  <a:moveTo>
                    <a:pt x="12535" y="0"/>
                  </a:moveTo>
                  <a:cubicBezTo>
                    <a:pt x="5624" y="0"/>
                    <a:pt x="1" y="5623"/>
                    <a:pt x="1" y="12535"/>
                  </a:cubicBezTo>
                  <a:lnTo>
                    <a:pt x="1" y="27634"/>
                  </a:lnTo>
                  <a:lnTo>
                    <a:pt x="21" y="27634"/>
                  </a:lnTo>
                  <a:lnTo>
                    <a:pt x="21" y="12535"/>
                  </a:lnTo>
                  <a:cubicBezTo>
                    <a:pt x="21" y="5634"/>
                    <a:pt x="5636" y="20"/>
                    <a:pt x="12536" y="20"/>
                  </a:cubicBezTo>
                  <a:cubicBezTo>
                    <a:pt x="19437" y="20"/>
                    <a:pt x="25052" y="5634"/>
                    <a:pt x="25052" y="12535"/>
                  </a:cubicBezTo>
                  <a:lnTo>
                    <a:pt x="25052" y="27635"/>
                  </a:lnTo>
                  <a:lnTo>
                    <a:pt x="25070" y="27635"/>
                  </a:lnTo>
                  <a:lnTo>
                    <a:pt x="25070" y="12535"/>
                  </a:lnTo>
                  <a:cubicBezTo>
                    <a:pt x="25070" y="5623"/>
                    <a:pt x="19446" y="0"/>
                    <a:pt x="12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076778" y="1727756"/>
              <a:ext cx="343325" cy="613772"/>
            </a:xfrm>
            <a:custGeom>
              <a:rect b="b" l="l" r="r" t="t"/>
              <a:pathLst>
                <a:path extrusionOk="0" h="21181" w="11848">
                  <a:moveTo>
                    <a:pt x="5925" y="0"/>
                  </a:moveTo>
                  <a:cubicBezTo>
                    <a:pt x="2658" y="0"/>
                    <a:pt x="1" y="2658"/>
                    <a:pt x="1" y="5925"/>
                  </a:cubicBezTo>
                  <a:lnTo>
                    <a:pt x="1" y="21181"/>
                  </a:lnTo>
                  <a:lnTo>
                    <a:pt x="334" y="21181"/>
                  </a:lnTo>
                  <a:lnTo>
                    <a:pt x="334" y="5925"/>
                  </a:lnTo>
                  <a:cubicBezTo>
                    <a:pt x="334" y="2842"/>
                    <a:pt x="2843" y="334"/>
                    <a:pt x="5925" y="334"/>
                  </a:cubicBezTo>
                  <a:cubicBezTo>
                    <a:pt x="9007" y="334"/>
                    <a:pt x="11515" y="2843"/>
                    <a:pt x="11515" y="5925"/>
                  </a:cubicBezTo>
                  <a:lnTo>
                    <a:pt x="11515" y="21181"/>
                  </a:lnTo>
                  <a:lnTo>
                    <a:pt x="11847" y="21181"/>
                  </a:lnTo>
                  <a:lnTo>
                    <a:pt x="11847" y="5925"/>
                  </a:lnTo>
                  <a:cubicBezTo>
                    <a:pt x="11847" y="2658"/>
                    <a:pt x="9192" y="0"/>
                    <a:pt x="5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081270" y="1732335"/>
              <a:ext cx="334226" cy="604673"/>
            </a:xfrm>
            <a:custGeom>
              <a:rect b="b" l="l" r="r" t="t"/>
              <a:pathLst>
                <a:path extrusionOk="0" h="20867" w="11534">
                  <a:moveTo>
                    <a:pt x="5767" y="0"/>
                  </a:moveTo>
                  <a:cubicBezTo>
                    <a:pt x="2589" y="0"/>
                    <a:pt x="1" y="2587"/>
                    <a:pt x="1" y="5767"/>
                  </a:cubicBezTo>
                  <a:lnTo>
                    <a:pt x="1" y="20866"/>
                  </a:lnTo>
                  <a:lnTo>
                    <a:pt x="21" y="20866"/>
                  </a:lnTo>
                  <a:lnTo>
                    <a:pt x="21" y="5767"/>
                  </a:lnTo>
                  <a:cubicBezTo>
                    <a:pt x="21" y="2598"/>
                    <a:pt x="2600" y="20"/>
                    <a:pt x="5769" y="20"/>
                  </a:cubicBezTo>
                  <a:cubicBezTo>
                    <a:pt x="8939" y="20"/>
                    <a:pt x="11516" y="2598"/>
                    <a:pt x="11516" y="5767"/>
                  </a:cubicBezTo>
                  <a:lnTo>
                    <a:pt x="11516" y="20867"/>
                  </a:lnTo>
                  <a:lnTo>
                    <a:pt x="11533" y="20867"/>
                  </a:lnTo>
                  <a:lnTo>
                    <a:pt x="11533" y="5767"/>
                  </a:lnTo>
                  <a:cubicBezTo>
                    <a:pt x="11533" y="2587"/>
                    <a:pt x="8947" y="0"/>
                    <a:pt x="5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5243601" y="1899592"/>
              <a:ext cx="9707" cy="441559"/>
            </a:xfrm>
            <a:custGeom>
              <a:rect b="b" l="l" r="r" t="t"/>
              <a:pathLst>
                <a:path extrusionOk="0" h="15238" w="335">
                  <a:moveTo>
                    <a:pt x="1" y="1"/>
                  </a:moveTo>
                  <a:lnTo>
                    <a:pt x="1" y="15237"/>
                  </a:lnTo>
                  <a:lnTo>
                    <a:pt x="334" y="1523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248150" y="1904170"/>
              <a:ext cx="638" cy="432518"/>
            </a:xfrm>
            <a:custGeom>
              <a:rect b="b" l="l" r="r" t="t"/>
              <a:pathLst>
                <a:path extrusionOk="0" h="14926" w="22">
                  <a:moveTo>
                    <a:pt x="1" y="1"/>
                  </a:moveTo>
                  <a:lnTo>
                    <a:pt x="1" y="14925"/>
                  </a:lnTo>
                  <a:lnTo>
                    <a:pt x="21" y="14925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47"/>
          <p:cNvSpPr/>
          <p:nvPr/>
        </p:nvSpPr>
        <p:spPr>
          <a:xfrm>
            <a:off x="1129182" y="961598"/>
            <a:ext cx="172213" cy="156884"/>
          </a:xfrm>
          <a:custGeom>
            <a:rect b="b" l="l" r="r" t="t"/>
            <a:pathLst>
              <a:path extrusionOk="0" h="5414" w="5943">
                <a:moveTo>
                  <a:pt x="2972" y="0"/>
                </a:moveTo>
                <a:cubicBezTo>
                  <a:pt x="2279" y="0"/>
                  <a:pt x="1587" y="264"/>
                  <a:pt x="1058" y="793"/>
                </a:cubicBezTo>
                <a:cubicBezTo>
                  <a:pt x="1" y="1850"/>
                  <a:pt x="1" y="3563"/>
                  <a:pt x="1058" y="4620"/>
                </a:cubicBezTo>
                <a:cubicBezTo>
                  <a:pt x="1587" y="5149"/>
                  <a:pt x="2279" y="5413"/>
                  <a:pt x="2972" y="5413"/>
                </a:cubicBezTo>
                <a:cubicBezTo>
                  <a:pt x="3664" y="5413"/>
                  <a:pt x="4357" y="5149"/>
                  <a:pt x="4885" y="4620"/>
                </a:cubicBezTo>
                <a:cubicBezTo>
                  <a:pt x="5943" y="3563"/>
                  <a:pt x="5943" y="1850"/>
                  <a:pt x="4885" y="793"/>
                </a:cubicBezTo>
                <a:cubicBezTo>
                  <a:pt x="4357" y="264"/>
                  <a:pt x="3664" y="0"/>
                  <a:pt x="29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7"/>
          <p:cNvSpPr/>
          <p:nvPr/>
        </p:nvSpPr>
        <p:spPr>
          <a:xfrm rot="5400000">
            <a:off x="6646194" y="324082"/>
            <a:ext cx="358973" cy="431823"/>
          </a:xfrm>
          <a:custGeom>
            <a:rect b="b" l="l" r="r" t="t"/>
            <a:pathLst>
              <a:path extrusionOk="0" h="14902" w="12388">
                <a:moveTo>
                  <a:pt x="5035" y="0"/>
                </a:moveTo>
                <a:cubicBezTo>
                  <a:pt x="4605" y="0"/>
                  <a:pt x="4255" y="350"/>
                  <a:pt x="4255" y="782"/>
                </a:cubicBezTo>
                <a:cubicBezTo>
                  <a:pt x="4255" y="3344"/>
                  <a:pt x="6339" y="5428"/>
                  <a:pt x="8901" y="5428"/>
                </a:cubicBezTo>
                <a:lnTo>
                  <a:pt x="10253" y="5428"/>
                </a:lnTo>
                <a:cubicBezTo>
                  <a:pt x="10569" y="5428"/>
                  <a:pt x="10827" y="5684"/>
                  <a:pt x="10827" y="6001"/>
                </a:cubicBezTo>
                <a:cubicBezTo>
                  <a:pt x="10827" y="6317"/>
                  <a:pt x="10569" y="6574"/>
                  <a:pt x="10253" y="6574"/>
                </a:cubicBezTo>
                <a:lnTo>
                  <a:pt x="4164" y="6574"/>
                </a:lnTo>
                <a:cubicBezTo>
                  <a:pt x="1869" y="6574"/>
                  <a:pt x="1" y="8441"/>
                  <a:pt x="1" y="10737"/>
                </a:cubicBezTo>
                <a:cubicBezTo>
                  <a:pt x="1" y="13033"/>
                  <a:pt x="1869" y="14901"/>
                  <a:pt x="4164" y="14901"/>
                </a:cubicBezTo>
                <a:lnTo>
                  <a:pt x="8660" y="14901"/>
                </a:lnTo>
                <a:cubicBezTo>
                  <a:pt x="9092" y="14901"/>
                  <a:pt x="9442" y="14551"/>
                  <a:pt x="9443" y="14118"/>
                </a:cubicBezTo>
                <a:cubicBezTo>
                  <a:pt x="9443" y="13687"/>
                  <a:pt x="9093" y="13338"/>
                  <a:pt x="8662" y="13338"/>
                </a:cubicBezTo>
                <a:lnTo>
                  <a:pt x="4166" y="13338"/>
                </a:lnTo>
                <a:cubicBezTo>
                  <a:pt x="2731" y="13338"/>
                  <a:pt x="1564" y="12171"/>
                  <a:pt x="1564" y="10736"/>
                </a:cubicBezTo>
                <a:cubicBezTo>
                  <a:pt x="1564" y="9301"/>
                  <a:pt x="2731" y="8134"/>
                  <a:pt x="4166" y="8134"/>
                </a:cubicBezTo>
                <a:lnTo>
                  <a:pt x="10255" y="8134"/>
                </a:lnTo>
                <a:cubicBezTo>
                  <a:pt x="11431" y="8134"/>
                  <a:pt x="12388" y="7178"/>
                  <a:pt x="12388" y="6001"/>
                </a:cubicBezTo>
                <a:cubicBezTo>
                  <a:pt x="12388" y="4824"/>
                  <a:pt x="11432" y="3867"/>
                  <a:pt x="10255" y="3867"/>
                </a:cubicBezTo>
                <a:lnTo>
                  <a:pt x="8902" y="3867"/>
                </a:lnTo>
                <a:cubicBezTo>
                  <a:pt x="7199" y="3867"/>
                  <a:pt x="5816" y="2482"/>
                  <a:pt x="5816" y="782"/>
                </a:cubicBezTo>
                <a:cubicBezTo>
                  <a:pt x="5816" y="350"/>
                  <a:pt x="5467" y="0"/>
                  <a:pt x="50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7"/>
          <p:cNvSpPr txBox="1"/>
          <p:nvPr/>
        </p:nvSpPr>
        <p:spPr>
          <a:xfrm>
            <a:off x="4880350" y="2368400"/>
            <a:ext cx="3181800" cy="131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 txBox="1"/>
          <p:nvPr>
            <p:ph type="title"/>
          </p:nvPr>
        </p:nvSpPr>
        <p:spPr>
          <a:xfrm rot="1973">
            <a:off x="2318837" y="1426351"/>
            <a:ext cx="1045200" cy="6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16" name="Google Shape;516;p36"/>
          <p:cNvSpPr txBox="1"/>
          <p:nvPr>
            <p:ph idx="1" type="subTitle"/>
          </p:nvPr>
        </p:nvSpPr>
        <p:spPr>
          <a:xfrm>
            <a:off x="1342738" y="2248152"/>
            <a:ext cx="29973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are we researching this topic? How is our data useful?</a:t>
            </a:r>
            <a:endParaRPr/>
          </a:p>
        </p:txBody>
      </p:sp>
      <p:sp>
        <p:nvSpPr>
          <p:cNvPr id="517" name="Google Shape;517;p36"/>
          <p:cNvSpPr txBox="1"/>
          <p:nvPr>
            <p:ph idx="15"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518" name="Google Shape;518;p36"/>
          <p:cNvSpPr txBox="1"/>
          <p:nvPr>
            <p:ph idx="2" type="title"/>
          </p:nvPr>
        </p:nvSpPr>
        <p:spPr>
          <a:xfrm rot="1973">
            <a:off x="2318837" y="3178901"/>
            <a:ext cx="1045200" cy="6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19" name="Google Shape;519;p36"/>
          <p:cNvSpPr txBox="1"/>
          <p:nvPr>
            <p:ph idx="3" type="subTitle"/>
          </p:nvPr>
        </p:nvSpPr>
        <p:spPr>
          <a:xfrm>
            <a:off x="1342738" y="4000800"/>
            <a:ext cx="29973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did we find</a:t>
            </a:r>
            <a:r>
              <a:rPr lang="en"/>
              <a:t> ?</a:t>
            </a:r>
            <a:endParaRPr/>
          </a:p>
        </p:txBody>
      </p:sp>
      <p:sp>
        <p:nvSpPr>
          <p:cNvPr id="520" name="Google Shape;520;p36"/>
          <p:cNvSpPr txBox="1"/>
          <p:nvPr>
            <p:ph idx="4" type="title"/>
          </p:nvPr>
        </p:nvSpPr>
        <p:spPr>
          <a:xfrm rot="1973">
            <a:off x="5780012" y="1426351"/>
            <a:ext cx="1045200" cy="6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21" name="Google Shape;521;p36"/>
          <p:cNvSpPr txBox="1"/>
          <p:nvPr>
            <p:ph idx="5" type="subTitle"/>
          </p:nvPr>
        </p:nvSpPr>
        <p:spPr>
          <a:xfrm>
            <a:off x="4803963" y="2248152"/>
            <a:ext cx="29973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is a typical experiment is ran?</a:t>
            </a:r>
            <a:endParaRPr/>
          </a:p>
        </p:txBody>
      </p:sp>
      <p:sp>
        <p:nvSpPr>
          <p:cNvPr id="522" name="Google Shape;522;p36"/>
          <p:cNvSpPr txBox="1"/>
          <p:nvPr>
            <p:ph idx="6" type="title"/>
          </p:nvPr>
        </p:nvSpPr>
        <p:spPr>
          <a:xfrm rot="1973">
            <a:off x="5780012" y="3178901"/>
            <a:ext cx="1045200" cy="6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23" name="Google Shape;523;p36"/>
          <p:cNvSpPr txBox="1"/>
          <p:nvPr>
            <p:ph idx="7" type="subTitle"/>
          </p:nvPr>
        </p:nvSpPr>
        <p:spPr>
          <a:xfrm>
            <a:off x="4803963" y="4000801"/>
            <a:ext cx="29973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next moves?</a:t>
            </a:r>
            <a:endParaRPr/>
          </a:p>
        </p:txBody>
      </p:sp>
      <p:sp>
        <p:nvSpPr>
          <p:cNvPr id="524" name="Google Shape;524;p36"/>
          <p:cNvSpPr txBox="1"/>
          <p:nvPr>
            <p:ph idx="8" type="subTitle"/>
          </p:nvPr>
        </p:nvSpPr>
        <p:spPr>
          <a:xfrm>
            <a:off x="1342738" y="1855350"/>
            <a:ext cx="29973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Background</a:t>
            </a:r>
            <a:endParaRPr/>
          </a:p>
        </p:txBody>
      </p:sp>
      <p:sp>
        <p:nvSpPr>
          <p:cNvPr id="525" name="Google Shape;525;p36"/>
          <p:cNvSpPr txBox="1"/>
          <p:nvPr>
            <p:ph idx="9" type="subTitle"/>
          </p:nvPr>
        </p:nvSpPr>
        <p:spPr>
          <a:xfrm>
            <a:off x="1342738" y="3608024"/>
            <a:ext cx="29973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526" name="Google Shape;526;p36"/>
          <p:cNvSpPr txBox="1"/>
          <p:nvPr>
            <p:ph idx="13" type="subTitle"/>
          </p:nvPr>
        </p:nvSpPr>
        <p:spPr>
          <a:xfrm>
            <a:off x="4803963" y="1855350"/>
            <a:ext cx="29973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Experimentation</a:t>
            </a:r>
            <a:endParaRPr/>
          </a:p>
        </p:txBody>
      </p:sp>
      <p:sp>
        <p:nvSpPr>
          <p:cNvPr id="527" name="Google Shape;527;p36"/>
          <p:cNvSpPr txBox="1"/>
          <p:nvPr>
            <p:ph idx="14" type="subTitle"/>
          </p:nvPr>
        </p:nvSpPr>
        <p:spPr>
          <a:xfrm>
            <a:off x="4803963" y="3608025"/>
            <a:ext cx="2997300" cy="5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7"/>
          <p:cNvSpPr txBox="1"/>
          <p:nvPr>
            <p:ph type="title"/>
          </p:nvPr>
        </p:nvSpPr>
        <p:spPr>
          <a:xfrm>
            <a:off x="720225" y="841963"/>
            <a:ext cx="1554600" cy="10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33" name="Google Shape;533;p37"/>
          <p:cNvSpPr txBox="1"/>
          <p:nvPr>
            <p:ph idx="2" type="title"/>
          </p:nvPr>
        </p:nvSpPr>
        <p:spPr>
          <a:xfrm>
            <a:off x="720000" y="1877863"/>
            <a:ext cx="5106900" cy="19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534" name="Google Shape;534;p37"/>
          <p:cNvSpPr/>
          <p:nvPr/>
        </p:nvSpPr>
        <p:spPr>
          <a:xfrm>
            <a:off x="7247378" y="3356587"/>
            <a:ext cx="508555" cy="508584"/>
          </a:xfrm>
          <a:custGeom>
            <a:rect b="b" l="l" r="r" t="t"/>
            <a:pathLst>
              <a:path extrusionOk="0" h="17551" w="17550">
                <a:moveTo>
                  <a:pt x="1962" y="0"/>
                </a:moveTo>
                <a:cubicBezTo>
                  <a:pt x="879" y="0"/>
                  <a:pt x="1" y="878"/>
                  <a:pt x="1" y="1960"/>
                </a:cubicBezTo>
                <a:lnTo>
                  <a:pt x="1" y="5851"/>
                </a:lnTo>
                <a:lnTo>
                  <a:pt x="1" y="15591"/>
                </a:lnTo>
                <a:cubicBezTo>
                  <a:pt x="1" y="16673"/>
                  <a:pt x="879" y="17550"/>
                  <a:pt x="1962" y="17550"/>
                </a:cubicBezTo>
                <a:lnTo>
                  <a:pt x="17550" y="17550"/>
                </a:lnTo>
                <a:lnTo>
                  <a:pt x="17523" y="17524"/>
                </a:lnTo>
                <a:lnTo>
                  <a:pt x="17550" y="17524"/>
                </a:lnTo>
                <a:lnTo>
                  <a:pt x="17550" y="13634"/>
                </a:lnTo>
                <a:cubicBezTo>
                  <a:pt x="17549" y="12552"/>
                  <a:pt x="16671" y="11674"/>
                  <a:pt x="15588" y="11674"/>
                </a:cubicBezTo>
                <a:lnTo>
                  <a:pt x="13642" y="11674"/>
                </a:lnTo>
                <a:cubicBezTo>
                  <a:pt x="12556" y="11674"/>
                  <a:pt x="11677" y="10791"/>
                  <a:pt x="11682" y="9704"/>
                </a:cubicBezTo>
                <a:lnTo>
                  <a:pt x="11691" y="7792"/>
                </a:lnTo>
                <a:cubicBezTo>
                  <a:pt x="11696" y="6706"/>
                  <a:pt x="10817" y="5822"/>
                  <a:pt x="9731" y="5822"/>
                </a:cubicBezTo>
                <a:lnTo>
                  <a:pt x="7811" y="5822"/>
                </a:lnTo>
                <a:cubicBezTo>
                  <a:pt x="6728" y="5822"/>
                  <a:pt x="5850" y="4945"/>
                  <a:pt x="5850" y="3863"/>
                </a:cubicBezTo>
                <a:lnTo>
                  <a:pt x="5850" y="1960"/>
                </a:lnTo>
                <a:cubicBezTo>
                  <a:pt x="5850" y="878"/>
                  <a:pt x="4972" y="0"/>
                  <a:pt x="38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7"/>
          <p:cNvSpPr/>
          <p:nvPr/>
        </p:nvSpPr>
        <p:spPr>
          <a:xfrm>
            <a:off x="7863357" y="3199698"/>
            <a:ext cx="172213" cy="156884"/>
          </a:xfrm>
          <a:custGeom>
            <a:rect b="b" l="l" r="r" t="t"/>
            <a:pathLst>
              <a:path extrusionOk="0" h="5414" w="5943">
                <a:moveTo>
                  <a:pt x="2972" y="0"/>
                </a:moveTo>
                <a:cubicBezTo>
                  <a:pt x="2279" y="0"/>
                  <a:pt x="1587" y="264"/>
                  <a:pt x="1058" y="793"/>
                </a:cubicBezTo>
                <a:cubicBezTo>
                  <a:pt x="1" y="1850"/>
                  <a:pt x="1" y="3563"/>
                  <a:pt x="1058" y="4620"/>
                </a:cubicBezTo>
                <a:cubicBezTo>
                  <a:pt x="1587" y="5149"/>
                  <a:pt x="2279" y="5413"/>
                  <a:pt x="2972" y="5413"/>
                </a:cubicBezTo>
                <a:cubicBezTo>
                  <a:pt x="3664" y="5413"/>
                  <a:pt x="4357" y="5149"/>
                  <a:pt x="4885" y="4620"/>
                </a:cubicBezTo>
                <a:cubicBezTo>
                  <a:pt x="5943" y="3563"/>
                  <a:pt x="5943" y="1850"/>
                  <a:pt x="4885" y="793"/>
                </a:cubicBezTo>
                <a:cubicBezTo>
                  <a:pt x="4357" y="264"/>
                  <a:pt x="3664" y="0"/>
                  <a:pt x="29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7"/>
          <p:cNvSpPr/>
          <p:nvPr/>
        </p:nvSpPr>
        <p:spPr>
          <a:xfrm>
            <a:off x="7755919" y="5"/>
            <a:ext cx="9765" cy="1142409"/>
          </a:xfrm>
          <a:custGeom>
            <a:rect b="b" l="l" r="r" t="t"/>
            <a:pathLst>
              <a:path extrusionOk="0" h="39424" w="337">
                <a:moveTo>
                  <a:pt x="1" y="1"/>
                </a:moveTo>
                <a:lnTo>
                  <a:pt x="1" y="39424"/>
                </a:lnTo>
                <a:lnTo>
                  <a:pt x="336" y="39424"/>
                </a:lnTo>
                <a:lnTo>
                  <a:pt x="3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7"/>
          <p:cNvSpPr/>
          <p:nvPr/>
        </p:nvSpPr>
        <p:spPr>
          <a:xfrm>
            <a:off x="8035574" y="8"/>
            <a:ext cx="388414" cy="868832"/>
          </a:xfrm>
          <a:custGeom>
            <a:rect b="b" l="l" r="r" t="t"/>
            <a:pathLst>
              <a:path extrusionOk="0" h="29983" w="13404">
                <a:moveTo>
                  <a:pt x="1" y="1"/>
                </a:moveTo>
                <a:lnTo>
                  <a:pt x="1" y="23281"/>
                </a:lnTo>
                <a:cubicBezTo>
                  <a:pt x="1" y="26981"/>
                  <a:pt x="3000" y="29982"/>
                  <a:pt x="6701" y="29982"/>
                </a:cubicBezTo>
                <a:cubicBezTo>
                  <a:pt x="10403" y="29982"/>
                  <a:pt x="13403" y="26983"/>
                  <a:pt x="13402" y="23281"/>
                </a:cubicBezTo>
                <a:lnTo>
                  <a:pt x="1340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8"/>
          <p:cNvSpPr txBox="1"/>
          <p:nvPr>
            <p:ph idx="1" type="subTitle"/>
          </p:nvPr>
        </p:nvSpPr>
        <p:spPr>
          <a:xfrm>
            <a:off x="720050" y="1219650"/>
            <a:ext cx="3571800" cy="27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Evolution of icy bodies in the outer solar system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Comets and Kuiper Belt objects (KBOs) contain significant amounts of water ice, with varying ratios of  D to 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The vapor pressure of these influences sublimation rates, outgassing processes, and deuterium-to-hydrogen (D/H) ratios.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43" name="Google Shape;543;p38"/>
          <p:cNvSpPr txBox="1"/>
          <p:nvPr>
            <p:ph idx="2" type="subTitle"/>
          </p:nvPr>
        </p:nvSpPr>
        <p:spPr>
          <a:xfrm>
            <a:off x="4852152" y="2024700"/>
            <a:ext cx="3571800" cy="18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4" name="Google Shape;544;p38" title="tan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225" y="821813"/>
            <a:ext cx="4287750" cy="349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9"/>
          <p:cNvSpPr txBox="1"/>
          <p:nvPr>
            <p:ph type="title"/>
          </p:nvPr>
        </p:nvSpPr>
        <p:spPr>
          <a:xfrm>
            <a:off x="6642975" y="787550"/>
            <a:ext cx="1780800" cy="10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50" name="Google Shape;550;p39"/>
          <p:cNvSpPr txBox="1"/>
          <p:nvPr>
            <p:ph idx="2" type="title"/>
          </p:nvPr>
        </p:nvSpPr>
        <p:spPr>
          <a:xfrm>
            <a:off x="2137150" y="1899750"/>
            <a:ext cx="6286500" cy="19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Experimentation</a:t>
            </a:r>
            <a:endParaRPr/>
          </a:p>
        </p:txBody>
      </p:sp>
      <p:sp>
        <p:nvSpPr>
          <p:cNvPr id="551" name="Google Shape;551;p39"/>
          <p:cNvSpPr/>
          <p:nvPr/>
        </p:nvSpPr>
        <p:spPr>
          <a:xfrm>
            <a:off x="1199278" y="3972037"/>
            <a:ext cx="508555" cy="508584"/>
          </a:xfrm>
          <a:custGeom>
            <a:rect b="b" l="l" r="r" t="t"/>
            <a:pathLst>
              <a:path extrusionOk="0" h="17551" w="17550">
                <a:moveTo>
                  <a:pt x="1962" y="0"/>
                </a:moveTo>
                <a:cubicBezTo>
                  <a:pt x="879" y="0"/>
                  <a:pt x="1" y="878"/>
                  <a:pt x="1" y="1960"/>
                </a:cubicBezTo>
                <a:lnTo>
                  <a:pt x="1" y="5851"/>
                </a:lnTo>
                <a:lnTo>
                  <a:pt x="1" y="15591"/>
                </a:lnTo>
                <a:cubicBezTo>
                  <a:pt x="1" y="16673"/>
                  <a:pt x="879" y="17550"/>
                  <a:pt x="1962" y="17550"/>
                </a:cubicBezTo>
                <a:lnTo>
                  <a:pt x="17550" y="17550"/>
                </a:lnTo>
                <a:lnTo>
                  <a:pt x="17523" y="17524"/>
                </a:lnTo>
                <a:lnTo>
                  <a:pt x="17550" y="17524"/>
                </a:lnTo>
                <a:lnTo>
                  <a:pt x="17550" y="13634"/>
                </a:lnTo>
                <a:cubicBezTo>
                  <a:pt x="17549" y="12552"/>
                  <a:pt x="16671" y="11674"/>
                  <a:pt x="15588" y="11674"/>
                </a:cubicBezTo>
                <a:lnTo>
                  <a:pt x="13642" y="11674"/>
                </a:lnTo>
                <a:cubicBezTo>
                  <a:pt x="12556" y="11674"/>
                  <a:pt x="11677" y="10791"/>
                  <a:pt x="11682" y="9704"/>
                </a:cubicBezTo>
                <a:lnTo>
                  <a:pt x="11691" y="7792"/>
                </a:lnTo>
                <a:cubicBezTo>
                  <a:pt x="11696" y="6706"/>
                  <a:pt x="10817" y="5822"/>
                  <a:pt x="9731" y="5822"/>
                </a:cubicBezTo>
                <a:lnTo>
                  <a:pt x="7811" y="5822"/>
                </a:lnTo>
                <a:cubicBezTo>
                  <a:pt x="6728" y="5822"/>
                  <a:pt x="5850" y="4945"/>
                  <a:pt x="5850" y="3863"/>
                </a:cubicBezTo>
                <a:lnTo>
                  <a:pt x="5850" y="1960"/>
                </a:lnTo>
                <a:cubicBezTo>
                  <a:pt x="5850" y="878"/>
                  <a:pt x="4972" y="0"/>
                  <a:pt x="38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9"/>
          <p:cNvSpPr/>
          <p:nvPr/>
        </p:nvSpPr>
        <p:spPr>
          <a:xfrm>
            <a:off x="1807378" y="3470278"/>
            <a:ext cx="146191" cy="427273"/>
          </a:xfrm>
          <a:custGeom>
            <a:rect b="b" l="l" r="r" t="t"/>
            <a:pathLst>
              <a:path extrusionOk="0" h="14745" w="5045">
                <a:moveTo>
                  <a:pt x="2523" y="1"/>
                </a:moveTo>
                <a:cubicBezTo>
                  <a:pt x="1130" y="1"/>
                  <a:pt x="1" y="1130"/>
                  <a:pt x="1" y="2523"/>
                </a:cubicBezTo>
                <a:cubicBezTo>
                  <a:pt x="1" y="3723"/>
                  <a:pt x="840" y="4724"/>
                  <a:pt x="1962" y="4980"/>
                </a:cubicBezTo>
                <a:cubicBezTo>
                  <a:pt x="840" y="5235"/>
                  <a:pt x="1" y="6237"/>
                  <a:pt x="1" y="7438"/>
                </a:cubicBezTo>
                <a:cubicBezTo>
                  <a:pt x="1" y="8552"/>
                  <a:pt x="727" y="9497"/>
                  <a:pt x="1729" y="9830"/>
                </a:cubicBezTo>
                <a:cubicBezTo>
                  <a:pt x="725" y="10163"/>
                  <a:pt x="1" y="11107"/>
                  <a:pt x="1" y="12222"/>
                </a:cubicBezTo>
                <a:cubicBezTo>
                  <a:pt x="1" y="13615"/>
                  <a:pt x="1130" y="14744"/>
                  <a:pt x="2523" y="14744"/>
                </a:cubicBezTo>
                <a:cubicBezTo>
                  <a:pt x="3915" y="14744"/>
                  <a:pt x="5044" y="13615"/>
                  <a:pt x="5044" y="12222"/>
                </a:cubicBezTo>
                <a:cubicBezTo>
                  <a:pt x="5044" y="11107"/>
                  <a:pt x="4320" y="10162"/>
                  <a:pt x="3316" y="9830"/>
                </a:cubicBezTo>
                <a:cubicBezTo>
                  <a:pt x="4320" y="9497"/>
                  <a:pt x="5044" y="8553"/>
                  <a:pt x="5044" y="7438"/>
                </a:cubicBezTo>
                <a:cubicBezTo>
                  <a:pt x="5044" y="6237"/>
                  <a:pt x="4206" y="5235"/>
                  <a:pt x="3083" y="4980"/>
                </a:cubicBezTo>
                <a:cubicBezTo>
                  <a:pt x="4206" y="4724"/>
                  <a:pt x="5044" y="3723"/>
                  <a:pt x="5044" y="2523"/>
                </a:cubicBezTo>
                <a:cubicBezTo>
                  <a:pt x="5044" y="1130"/>
                  <a:pt x="3915" y="1"/>
                  <a:pt x="25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"/>
          <p:cNvSpPr txBox="1"/>
          <p:nvPr>
            <p:ph idx="1" type="subTitle"/>
          </p:nvPr>
        </p:nvSpPr>
        <p:spPr>
          <a:xfrm>
            <a:off x="720050" y="1762350"/>
            <a:ext cx="3571800" cy="27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Can be used to m</a:t>
            </a:r>
            <a:r>
              <a:rPr lang="en"/>
              <a:t>easure mass via change in frequency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>
                <a:solidFill>
                  <a:srgbClr val="202122"/>
                </a:solidFill>
              </a:rPr>
              <a:t>Useful for monitoring the rate of deposition in </a:t>
            </a:r>
            <a:r>
              <a:rPr lang="en">
                <a:uFill>
                  <a:noFill/>
                </a:uFill>
                <a:hlinkClick r:id="rId3"/>
              </a:rPr>
              <a:t>thin-film </a:t>
            </a:r>
            <a:r>
              <a:rPr lang="en">
                <a:solidFill>
                  <a:srgbClr val="202122"/>
                </a:solidFill>
              </a:rPr>
              <a:t>systems under ultra high vacuum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>
                <a:solidFill>
                  <a:srgbClr val="202122"/>
                </a:solidFill>
              </a:rPr>
              <a:t>Gold plate is where sample is grown</a:t>
            </a:r>
            <a:endParaRPr>
              <a:solidFill>
                <a:srgbClr val="202122"/>
              </a:solidFill>
            </a:endParaRPr>
          </a:p>
        </p:txBody>
      </p:sp>
      <p:sp>
        <p:nvSpPr>
          <p:cNvPr id="558" name="Google Shape;558;p40"/>
          <p:cNvSpPr txBox="1"/>
          <p:nvPr>
            <p:ph idx="2" type="subTitle"/>
          </p:nvPr>
        </p:nvSpPr>
        <p:spPr>
          <a:xfrm>
            <a:off x="4852152" y="2024700"/>
            <a:ext cx="3571800" cy="18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0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Quartz</a:t>
            </a:r>
            <a:r>
              <a:rPr lang="en"/>
              <a:t> </a:t>
            </a:r>
            <a:r>
              <a:rPr lang="en"/>
              <a:t>Crystal Microbalance </a:t>
            </a:r>
            <a:r>
              <a:rPr lang="en"/>
              <a:t> </a:t>
            </a:r>
            <a:endParaRPr/>
          </a:p>
        </p:txBody>
      </p:sp>
      <p:pic>
        <p:nvPicPr>
          <p:cNvPr id="560" name="Google Shape;560;p40" title="schematic.png"/>
          <p:cNvPicPr preferRelativeResize="0"/>
          <p:nvPr/>
        </p:nvPicPr>
        <p:blipFill rotWithShape="1">
          <a:blip r:embed="rId4">
            <a:alphaModFix/>
          </a:blip>
          <a:srcRect b="0" l="44388" r="0" t="0"/>
          <a:stretch/>
        </p:blipFill>
        <p:spPr>
          <a:xfrm>
            <a:off x="4390175" y="1166100"/>
            <a:ext cx="4650399" cy="348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1"/>
          <p:cNvSpPr txBox="1"/>
          <p:nvPr>
            <p:ph idx="1" type="subTitle"/>
          </p:nvPr>
        </p:nvSpPr>
        <p:spPr>
          <a:xfrm>
            <a:off x="720000" y="2254475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QCM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Pressure Gauge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Temperature Control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Mass Spectrometer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>
                <a:solidFill>
                  <a:srgbClr val="202122"/>
                </a:solidFill>
              </a:rPr>
              <a:t>Quantitative Leak Valves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1"/>
          <p:cNvSpPr txBox="1"/>
          <p:nvPr>
            <p:ph idx="2" type="subTitle"/>
          </p:nvPr>
        </p:nvSpPr>
        <p:spPr>
          <a:xfrm>
            <a:off x="3419275" y="2254475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1"/>
          <p:cNvSpPr txBox="1"/>
          <p:nvPr>
            <p:ph idx="4" type="subTitle"/>
          </p:nvPr>
        </p:nvSpPr>
        <p:spPr>
          <a:xfrm>
            <a:off x="3419271" y="3969000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1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typical </a:t>
            </a:r>
            <a:r>
              <a:rPr lang="en"/>
              <a:t>experiment</a:t>
            </a:r>
            <a:r>
              <a:rPr lang="en"/>
              <a:t> </a:t>
            </a:r>
            <a:endParaRPr/>
          </a:p>
        </p:txBody>
      </p:sp>
      <p:sp>
        <p:nvSpPr>
          <p:cNvPr id="569" name="Google Shape;569;p41"/>
          <p:cNvSpPr txBox="1"/>
          <p:nvPr>
            <p:ph idx="7" type="subTitle"/>
          </p:nvPr>
        </p:nvSpPr>
        <p:spPr>
          <a:xfrm>
            <a:off x="720000" y="1553225"/>
            <a:ext cx="23055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 used</a:t>
            </a:r>
            <a:endParaRPr/>
          </a:p>
        </p:txBody>
      </p:sp>
      <p:sp>
        <p:nvSpPr>
          <p:cNvPr id="570" name="Google Shape;570;p41"/>
          <p:cNvSpPr txBox="1"/>
          <p:nvPr>
            <p:ph idx="8" type="subTitle"/>
          </p:nvPr>
        </p:nvSpPr>
        <p:spPr>
          <a:xfrm>
            <a:off x="3419275" y="1553225"/>
            <a:ext cx="2305500" cy="8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1"/>
          <p:cNvSpPr txBox="1"/>
          <p:nvPr>
            <p:ph idx="15" type="subTitle"/>
          </p:nvPr>
        </p:nvSpPr>
        <p:spPr>
          <a:xfrm>
            <a:off x="3419275" y="3267550"/>
            <a:ext cx="2305500" cy="8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1"/>
          <p:cNvSpPr/>
          <p:nvPr/>
        </p:nvSpPr>
        <p:spPr>
          <a:xfrm>
            <a:off x="1876823" y="448608"/>
            <a:ext cx="15204" cy="15204"/>
          </a:xfrm>
          <a:custGeom>
            <a:rect b="b" l="l" r="r" t="t"/>
            <a:pathLst>
              <a:path extrusionOk="0" h="428" w="428">
                <a:moveTo>
                  <a:pt x="214" y="0"/>
                </a:moveTo>
                <a:cubicBezTo>
                  <a:pt x="96" y="0"/>
                  <a:pt x="1" y="96"/>
                  <a:pt x="1" y="214"/>
                </a:cubicBezTo>
                <a:cubicBezTo>
                  <a:pt x="1" y="332"/>
                  <a:pt x="96" y="427"/>
                  <a:pt x="214" y="427"/>
                </a:cubicBezTo>
                <a:cubicBezTo>
                  <a:pt x="332" y="427"/>
                  <a:pt x="428" y="332"/>
                  <a:pt x="428" y="214"/>
                </a:cubicBezTo>
                <a:cubicBezTo>
                  <a:pt x="428" y="96"/>
                  <a:pt x="332" y="0"/>
                  <a:pt x="2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1"/>
          <p:cNvSpPr/>
          <p:nvPr/>
        </p:nvSpPr>
        <p:spPr>
          <a:xfrm rot="5400000">
            <a:off x="-80319" y="1434570"/>
            <a:ext cx="401686" cy="241035"/>
          </a:xfrm>
          <a:custGeom>
            <a:rect b="b" l="l" r="r" t="t"/>
            <a:pathLst>
              <a:path extrusionOk="0" h="8318" w="13862">
                <a:moveTo>
                  <a:pt x="6931" y="1"/>
                </a:moveTo>
                <a:cubicBezTo>
                  <a:pt x="3103" y="1"/>
                  <a:pt x="0" y="3103"/>
                  <a:pt x="0" y="6932"/>
                </a:cubicBezTo>
                <a:lnTo>
                  <a:pt x="0" y="8317"/>
                </a:lnTo>
                <a:lnTo>
                  <a:pt x="13861" y="8317"/>
                </a:lnTo>
                <a:lnTo>
                  <a:pt x="13861" y="6932"/>
                </a:lnTo>
                <a:cubicBezTo>
                  <a:pt x="13861" y="3103"/>
                  <a:pt x="10759" y="1"/>
                  <a:pt x="69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4" name="Google Shape;574;p41" title="unnam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700" y="1098300"/>
            <a:ext cx="2853850" cy="380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2"/>
          <p:cNvSpPr txBox="1"/>
          <p:nvPr>
            <p:ph idx="1" type="subTitle"/>
          </p:nvPr>
        </p:nvSpPr>
        <p:spPr>
          <a:xfrm>
            <a:off x="720000" y="2254475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QCM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Pressure Gauge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Temperature Control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Mass Spectrometer</a:t>
            </a:r>
            <a:endParaRPr/>
          </a:p>
        </p:txBody>
      </p:sp>
      <p:sp>
        <p:nvSpPr>
          <p:cNvPr id="580" name="Google Shape;580;p42"/>
          <p:cNvSpPr txBox="1"/>
          <p:nvPr>
            <p:ph idx="2" type="subTitle"/>
          </p:nvPr>
        </p:nvSpPr>
        <p:spPr>
          <a:xfrm>
            <a:off x="3419275" y="2254475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Cool Chamber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Out gas </a:t>
            </a:r>
            <a:r>
              <a:rPr lang="en"/>
              <a:t>valve</a:t>
            </a:r>
            <a:r>
              <a:rPr lang="en"/>
              <a:t> to reduce </a:t>
            </a:r>
            <a:r>
              <a:rPr lang="en"/>
              <a:t>pollutants</a:t>
            </a:r>
            <a:endParaRPr/>
          </a:p>
        </p:txBody>
      </p:sp>
      <p:sp>
        <p:nvSpPr>
          <p:cNvPr id="581" name="Google Shape;581;p42"/>
          <p:cNvSpPr txBox="1"/>
          <p:nvPr>
            <p:ph idx="3" type="subTitle"/>
          </p:nvPr>
        </p:nvSpPr>
        <p:spPr>
          <a:xfrm>
            <a:off x="720000" y="3969000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Heat </a:t>
            </a:r>
            <a:r>
              <a:rPr lang="en"/>
              <a:t>ice to 160K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Temperature range 140-175K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2"/>
          <p:cNvSpPr txBox="1"/>
          <p:nvPr>
            <p:ph idx="5" type="subTitle"/>
          </p:nvPr>
        </p:nvSpPr>
        <p:spPr>
          <a:xfrm>
            <a:off x="6118550" y="2254475"/>
            <a:ext cx="2305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Need to grow ice thick enough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/>
              <a:t>Grown at 120K</a:t>
            </a:r>
            <a:endParaRPr/>
          </a:p>
        </p:txBody>
      </p:sp>
      <p:sp>
        <p:nvSpPr>
          <p:cNvPr id="583" name="Google Shape;583;p42"/>
          <p:cNvSpPr txBox="1"/>
          <p:nvPr>
            <p:ph type="title"/>
          </p:nvPr>
        </p:nvSpPr>
        <p:spPr>
          <a:xfrm>
            <a:off x="720000" y="4638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typical experiment </a:t>
            </a:r>
            <a:endParaRPr/>
          </a:p>
        </p:txBody>
      </p:sp>
      <p:sp>
        <p:nvSpPr>
          <p:cNvPr id="584" name="Google Shape;584;p42"/>
          <p:cNvSpPr txBox="1"/>
          <p:nvPr>
            <p:ph idx="7" type="subTitle"/>
          </p:nvPr>
        </p:nvSpPr>
        <p:spPr>
          <a:xfrm>
            <a:off x="720000" y="1553225"/>
            <a:ext cx="23055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 used</a:t>
            </a:r>
            <a:endParaRPr/>
          </a:p>
        </p:txBody>
      </p:sp>
      <p:sp>
        <p:nvSpPr>
          <p:cNvPr id="585" name="Google Shape;585;p42"/>
          <p:cNvSpPr txBox="1"/>
          <p:nvPr>
            <p:ph idx="8" type="subTitle"/>
          </p:nvPr>
        </p:nvSpPr>
        <p:spPr>
          <a:xfrm>
            <a:off x="3419275" y="1553225"/>
            <a:ext cx="23055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up</a:t>
            </a:r>
            <a:endParaRPr/>
          </a:p>
        </p:txBody>
      </p:sp>
      <p:sp>
        <p:nvSpPr>
          <p:cNvPr id="586" name="Google Shape;586;p42"/>
          <p:cNvSpPr txBox="1"/>
          <p:nvPr>
            <p:ph idx="9" type="subTitle"/>
          </p:nvPr>
        </p:nvSpPr>
        <p:spPr>
          <a:xfrm>
            <a:off x="6118550" y="1553225"/>
            <a:ext cx="23055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Deposition</a:t>
            </a:r>
            <a:endParaRPr/>
          </a:p>
        </p:txBody>
      </p:sp>
      <p:sp>
        <p:nvSpPr>
          <p:cNvPr id="587" name="Google Shape;587;p42"/>
          <p:cNvSpPr txBox="1"/>
          <p:nvPr>
            <p:ph idx="14" type="subTitle"/>
          </p:nvPr>
        </p:nvSpPr>
        <p:spPr>
          <a:xfrm>
            <a:off x="720000" y="3267550"/>
            <a:ext cx="2305500" cy="8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Sublimation</a:t>
            </a:r>
            <a:endParaRPr/>
          </a:p>
        </p:txBody>
      </p:sp>
      <p:sp>
        <p:nvSpPr>
          <p:cNvPr id="588" name="Google Shape;588;p42"/>
          <p:cNvSpPr/>
          <p:nvPr/>
        </p:nvSpPr>
        <p:spPr>
          <a:xfrm>
            <a:off x="1876823" y="448608"/>
            <a:ext cx="15204" cy="15204"/>
          </a:xfrm>
          <a:custGeom>
            <a:rect b="b" l="l" r="r" t="t"/>
            <a:pathLst>
              <a:path extrusionOk="0" h="428" w="428">
                <a:moveTo>
                  <a:pt x="214" y="0"/>
                </a:moveTo>
                <a:cubicBezTo>
                  <a:pt x="96" y="0"/>
                  <a:pt x="1" y="96"/>
                  <a:pt x="1" y="214"/>
                </a:cubicBezTo>
                <a:cubicBezTo>
                  <a:pt x="1" y="332"/>
                  <a:pt x="96" y="427"/>
                  <a:pt x="214" y="427"/>
                </a:cubicBezTo>
                <a:cubicBezTo>
                  <a:pt x="332" y="427"/>
                  <a:pt x="428" y="332"/>
                  <a:pt x="428" y="214"/>
                </a:cubicBezTo>
                <a:cubicBezTo>
                  <a:pt x="428" y="96"/>
                  <a:pt x="332" y="0"/>
                  <a:pt x="2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2"/>
          <p:cNvSpPr/>
          <p:nvPr/>
        </p:nvSpPr>
        <p:spPr>
          <a:xfrm rot="5400000">
            <a:off x="-80319" y="1434570"/>
            <a:ext cx="401686" cy="241035"/>
          </a:xfrm>
          <a:custGeom>
            <a:rect b="b" l="l" r="r" t="t"/>
            <a:pathLst>
              <a:path extrusionOk="0" h="8318" w="13862">
                <a:moveTo>
                  <a:pt x="6931" y="1"/>
                </a:moveTo>
                <a:cubicBezTo>
                  <a:pt x="3103" y="1"/>
                  <a:pt x="0" y="3103"/>
                  <a:pt x="0" y="6932"/>
                </a:cubicBezTo>
                <a:lnTo>
                  <a:pt x="0" y="8317"/>
                </a:lnTo>
                <a:lnTo>
                  <a:pt x="13861" y="8317"/>
                </a:lnTo>
                <a:lnTo>
                  <a:pt x="13861" y="6932"/>
                </a:lnTo>
                <a:cubicBezTo>
                  <a:pt x="13861" y="3103"/>
                  <a:pt x="10759" y="1"/>
                  <a:pt x="69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3"/>
          <p:cNvSpPr txBox="1"/>
          <p:nvPr>
            <p:ph idx="2" type="title"/>
          </p:nvPr>
        </p:nvSpPr>
        <p:spPr>
          <a:xfrm>
            <a:off x="2391763" y="1799975"/>
            <a:ext cx="4360200" cy="20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595" name="Google Shape;595;p43"/>
          <p:cNvSpPr txBox="1"/>
          <p:nvPr>
            <p:ph type="title"/>
          </p:nvPr>
        </p:nvSpPr>
        <p:spPr>
          <a:xfrm>
            <a:off x="3376788" y="797050"/>
            <a:ext cx="2390700" cy="10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596" name="Google Shape;596;p43"/>
          <p:cNvGrpSpPr/>
          <p:nvPr/>
        </p:nvGrpSpPr>
        <p:grpSpPr>
          <a:xfrm>
            <a:off x="619448" y="3952499"/>
            <a:ext cx="977788" cy="1238759"/>
            <a:chOff x="227223" y="1681074"/>
            <a:chExt cx="977788" cy="1238759"/>
          </a:xfrm>
        </p:grpSpPr>
        <p:sp>
          <p:nvSpPr>
            <p:cNvPr id="597" name="Google Shape;597;p43"/>
            <p:cNvSpPr/>
            <p:nvPr/>
          </p:nvSpPr>
          <p:spPr>
            <a:xfrm>
              <a:off x="283700" y="1737638"/>
              <a:ext cx="864805" cy="1168054"/>
            </a:xfrm>
            <a:custGeom>
              <a:rect b="b" l="l" r="r" t="t"/>
              <a:pathLst>
                <a:path extrusionOk="0" h="40309" w="29844">
                  <a:moveTo>
                    <a:pt x="14922" y="0"/>
                  </a:moveTo>
                  <a:cubicBezTo>
                    <a:pt x="6694" y="0"/>
                    <a:pt x="0" y="6694"/>
                    <a:pt x="0" y="14921"/>
                  </a:cubicBezTo>
                  <a:lnTo>
                    <a:pt x="0" y="40308"/>
                  </a:lnTo>
                  <a:lnTo>
                    <a:pt x="976" y="40308"/>
                  </a:lnTo>
                  <a:lnTo>
                    <a:pt x="976" y="14921"/>
                  </a:lnTo>
                  <a:cubicBezTo>
                    <a:pt x="976" y="7232"/>
                    <a:pt x="7233" y="976"/>
                    <a:pt x="14923" y="976"/>
                  </a:cubicBezTo>
                  <a:cubicBezTo>
                    <a:pt x="22612" y="976"/>
                    <a:pt x="28868" y="7232"/>
                    <a:pt x="28868" y="14921"/>
                  </a:cubicBezTo>
                  <a:lnTo>
                    <a:pt x="28868" y="40308"/>
                  </a:lnTo>
                  <a:lnTo>
                    <a:pt x="29843" y="40308"/>
                  </a:lnTo>
                  <a:lnTo>
                    <a:pt x="29843" y="14921"/>
                  </a:lnTo>
                  <a:cubicBezTo>
                    <a:pt x="29843" y="6694"/>
                    <a:pt x="23149" y="0"/>
                    <a:pt x="14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227223" y="1681074"/>
              <a:ext cx="977788" cy="1238759"/>
            </a:xfrm>
            <a:custGeom>
              <a:rect b="b" l="l" r="r" t="t"/>
              <a:pathLst>
                <a:path extrusionOk="0" h="42749" w="33743">
                  <a:moveTo>
                    <a:pt x="16871" y="976"/>
                  </a:moveTo>
                  <a:cubicBezTo>
                    <a:pt x="25637" y="976"/>
                    <a:pt x="32767" y="8108"/>
                    <a:pt x="32767" y="16873"/>
                  </a:cubicBezTo>
                  <a:lnTo>
                    <a:pt x="32767" y="41773"/>
                  </a:lnTo>
                  <a:lnTo>
                    <a:pt x="29841" y="41773"/>
                  </a:lnTo>
                  <a:lnTo>
                    <a:pt x="29841" y="16873"/>
                  </a:lnTo>
                  <a:cubicBezTo>
                    <a:pt x="29841" y="9721"/>
                    <a:pt x="24022" y="3903"/>
                    <a:pt x="16871" y="3903"/>
                  </a:cubicBezTo>
                  <a:cubicBezTo>
                    <a:pt x="9719" y="3903"/>
                    <a:pt x="3901" y="9721"/>
                    <a:pt x="3901" y="16873"/>
                  </a:cubicBezTo>
                  <a:lnTo>
                    <a:pt x="3901" y="41773"/>
                  </a:lnTo>
                  <a:lnTo>
                    <a:pt x="976" y="41773"/>
                  </a:lnTo>
                  <a:lnTo>
                    <a:pt x="976" y="16873"/>
                  </a:lnTo>
                  <a:cubicBezTo>
                    <a:pt x="976" y="8109"/>
                    <a:pt x="8104" y="976"/>
                    <a:pt x="16871" y="976"/>
                  </a:cubicBezTo>
                  <a:close/>
                  <a:moveTo>
                    <a:pt x="16872" y="1"/>
                  </a:moveTo>
                  <a:cubicBezTo>
                    <a:pt x="7567" y="1"/>
                    <a:pt x="0" y="7571"/>
                    <a:pt x="0" y="16873"/>
                  </a:cubicBezTo>
                  <a:lnTo>
                    <a:pt x="0" y="42746"/>
                  </a:lnTo>
                  <a:lnTo>
                    <a:pt x="4877" y="42746"/>
                  </a:lnTo>
                  <a:lnTo>
                    <a:pt x="4877" y="16873"/>
                  </a:lnTo>
                  <a:cubicBezTo>
                    <a:pt x="4877" y="10258"/>
                    <a:pt x="10256" y="4878"/>
                    <a:pt x="16870" y="4878"/>
                  </a:cubicBezTo>
                  <a:cubicBezTo>
                    <a:pt x="23485" y="4878"/>
                    <a:pt x="28865" y="10258"/>
                    <a:pt x="28865" y="16873"/>
                  </a:cubicBezTo>
                  <a:lnTo>
                    <a:pt x="28865" y="42748"/>
                  </a:lnTo>
                  <a:lnTo>
                    <a:pt x="33743" y="42748"/>
                  </a:lnTo>
                  <a:lnTo>
                    <a:pt x="33743" y="16873"/>
                  </a:lnTo>
                  <a:cubicBezTo>
                    <a:pt x="33743" y="7571"/>
                    <a:pt x="26176" y="1"/>
                    <a:pt x="16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search Methodologies - Master of Arts in English by Slidesgo">
  <a:themeElements>
    <a:clrScheme name="Simple Light">
      <a:dk1>
        <a:srgbClr val="0F2B1C"/>
      </a:dk1>
      <a:lt1>
        <a:srgbClr val="FFFDF9"/>
      </a:lt1>
      <a:dk2>
        <a:srgbClr val="F1EEDD"/>
      </a:dk2>
      <a:lt2>
        <a:srgbClr val="B7B4A3"/>
      </a:lt2>
      <a:accent1>
        <a:srgbClr val="8D94C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F2B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AEB0F2E7-87EC-4688-B28F-D120E490F2CE}"/>
</file>

<file path=customXml/itemProps2.xml><?xml version="1.0" encoding="utf-8"?>
<ds:datastoreItem xmlns:ds="http://schemas.openxmlformats.org/officeDocument/2006/customXml" ds:itemID="{3EBAAD3A-6918-468A-BDFF-FEFD9B9AC5E9}"/>
</file>

<file path=customXml/itemProps3.xml><?xml version="1.0" encoding="utf-8"?>
<ds:datastoreItem xmlns:ds="http://schemas.openxmlformats.org/officeDocument/2006/customXml" ds:itemID="{231B3A58-D98A-465E-A69F-074BF556BE1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